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6" r:id="rId1"/>
    <p:sldMasterId id="2147483714" r:id="rId2"/>
    <p:sldMasterId id="2147483690" r:id="rId3"/>
    <p:sldMasterId id="2147483726" r:id="rId4"/>
    <p:sldMasterId id="2147483759" r:id="rId5"/>
    <p:sldMasterId id="2147483772" r:id="rId6"/>
    <p:sldMasterId id="2147483785" r:id="rId7"/>
    <p:sldMasterId id="2147483799" r:id="rId8"/>
    <p:sldMasterId id="2147483812" r:id="rId9"/>
    <p:sldMasterId id="2147483820" r:id="rId10"/>
  </p:sldMasterIdLst>
  <p:notesMasterIdLst>
    <p:notesMasterId r:id="rId96"/>
  </p:notesMasterIdLst>
  <p:handoutMasterIdLst>
    <p:handoutMasterId r:id="rId97"/>
  </p:handoutMasterIdLst>
  <p:sldIdLst>
    <p:sldId id="555" r:id="rId11"/>
    <p:sldId id="556" r:id="rId12"/>
    <p:sldId id="557" r:id="rId13"/>
    <p:sldId id="257" r:id="rId14"/>
    <p:sldId id="548" r:id="rId15"/>
    <p:sldId id="268" r:id="rId16"/>
    <p:sldId id="259" r:id="rId17"/>
    <p:sldId id="285" r:id="rId18"/>
    <p:sldId id="286" r:id="rId19"/>
    <p:sldId id="287" r:id="rId20"/>
    <p:sldId id="288" r:id="rId21"/>
    <p:sldId id="326" r:id="rId22"/>
    <p:sldId id="306" r:id="rId23"/>
    <p:sldId id="296" r:id="rId24"/>
    <p:sldId id="283" r:id="rId25"/>
    <p:sldId id="290" r:id="rId26"/>
    <p:sldId id="292" r:id="rId27"/>
    <p:sldId id="291" r:id="rId28"/>
    <p:sldId id="314" r:id="rId29"/>
    <p:sldId id="316" r:id="rId30"/>
    <p:sldId id="315" r:id="rId31"/>
    <p:sldId id="334" r:id="rId32"/>
    <p:sldId id="318" r:id="rId33"/>
    <p:sldId id="330" r:id="rId34"/>
    <p:sldId id="570" r:id="rId35"/>
    <p:sldId id="571" r:id="rId36"/>
    <p:sldId id="572" r:id="rId37"/>
    <p:sldId id="266" r:id="rId38"/>
    <p:sldId id="573" r:id="rId39"/>
    <p:sldId id="574" r:id="rId40"/>
    <p:sldId id="575" r:id="rId41"/>
    <p:sldId id="576" r:id="rId42"/>
    <p:sldId id="577" r:id="rId43"/>
    <p:sldId id="578" r:id="rId44"/>
    <p:sldId id="579" r:id="rId45"/>
    <p:sldId id="274" r:id="rId46"/>
    <p:sldId id="275" r:id="rId47"/>
    <p:sldId id="276" r:id="rId48"/>
    <p:sldId id="277" r:id="rId49"/>
    <p:sldId id="278" r:id="rId50"/>
    <p:sldId id="282" r:id="rId51"/>
    <p:sldId id="580" r:id="rId52"/>
    <p:sldId id="284" r:id="rId53"/>
    <p:sldId id="581" r:id="rId54"/>
    <p:sldId id="582" r:id="rId55"/>
    <p:sldId id="583" r:id="rId56"/>
    <p:sldId id="289" r:id="rId57"/>
    <p:sldId id="584" r:id="rId58"/>
    <p:sldId id="280" r:id="rId59"/>
    <p:sldId id="281" r:id="rId60"/>
    <p:sldId id="256" r:id="rId61"/>
    <p:sldId id="410" r:id="rId62"/>
    <p:sldId id="258" r:id="rId63"/>
    <p:sldId id="260" r:id="rId64"/>
    <p:sldId id="263" r:id="rId65"/>
    <p:sldId id="264" r:id="rId66"/>
    <p:sldId id="265" r:id="rId67"/>
    <p:sldId id="267" r:id="rId68"/>
    <p:sldId id="411" r:id="rId69"/>
    <p:sldId id="269" r:id="rId70"/>
    <p:sldId id="270" r:id="rId71"/>
    <p:sldId id="271" r:id="rId72"/>
    <p:sldId id="272" r:id="rId73"/>
    <p:sldId id="273" r:id="rId74"/>
    <p:sldId id="551" r:id="rId75"/>
    <p:sldId id="552" r:id="rId76"/>
    <p:sldId id="465" r:id="rId77"/>
    <p:sldId id="476" r:id="rId78"/>
    <p:sldId id="479" r:id="rId79"/>
    <p:sldId id="492" r:id="rId80"/>
    <p:sldId id="494" r:id="rId81"/>
    <p:sldId id="493" r:id="rId82"/>
    <p:sldId id="495" r:id="rId83"/>
    <p:sldId id="496" r:id="rId84"/>
    <p:sldId id="497" r:id="rId85"/>
    <p:sldId id="498" r:id="rId86"/>
    <p:sldId id="441" r:id="rId87"/>
    <p:sldId id="442" r:id="rId88"/>
    <p:sldId id="456" r:id="rId89"/>
    <p:sldId id="553" r:id="rId90"/>
    <p:sldId id="321" r:id="rId91"/>
    <p:sldId id="554" r:id="rId92"/>
    <p:sldId id="448" r:id="rId93"/>
    <p:sldId id="403" r:id="rId94"/>
    <p:sldId id="558" r:id="rId95"/>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921A"/>
    <a:srgbClr val="0099FF"/>
    <a:srgbClr val="FFFF99"/>
    <a:srgbClr val="CC9900"/>
    <a:srgbClr val="1D208F"/>
    <a:srgbClr val="211E54"/>
    <a:srgbClr val="F4E59C"/>
    <a:srgbClr val="DDDDDD"/>
    <a:srgbClr val="B2B2B2"/>
    <a:srgbClr val="D47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64" autoAdjust="0"/>
    <p:restoredTop sz="86054" autoAdjust="0"/>
  </p:normalViewPr>
  <p:slideViewPr>
    <p:cSldViewPr>
      <p:cViewPr varScale="1">
        <p:scale>
          <a:sx n="109" d="100"/>
          <a:sy n="109" d="100"/>
        </p:scale>
        <p:origin x="1176"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presProps" Target="presProps.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A9ADB8-4E1F-4097-88C0-4D1011C83499}"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0404F97-F266-492B-8509-79D75832AEE9}">
      <dgm:prSet/>
      <dgm:spPr/>
      <dgm:t>
        <a:bodyPr/>
        <a:lstStyle/>
        <a:p>
          <a:r>
            <a:rPr lang="en-US" dirty="0"/>
            <a:t>Legalization</a:t>
          </a:r>
        </a:p>
      </dgm:t>
    </dgm:pt>
    <dgm:pt modelId="{A00870FB-6CF9-4E88-A2EC-103EE3BD997A}" type="parTrans" cxnId="{56317247-48B0-4A36-BA14-1FC4815CDD6F}">
      <dgm:prSet/>
      <dgm:spPr/>
      <dgm:t>
        <a:bodyPr/>
        <a:lstStyle/>
        <a:p>
          <a:endParaRPr lang="en-US"/>
        </a:p>
      </dgm:t>
    </dgm:pt>
    <dgm:pt modelId="{785EDC01-1AC2-4E13-BE83-79B848BFDF49}" type="sibTrans" cxnId="{56317247-48B0-4A36-BA14-1FC4815CDD6F}">
      <dgm:prSet/>
      <dgm:spPr/>
      <dgm:t>
        <a:bodyPr/>
        <a:lstStyle/>
        <a:p>
          <a:endParaRPr lang="en-US"/>
        </a:p>
      </dgm:t>
    </dgm:pt>
    <dgm:pt modelId="{B5807BC8-0BD9-48BE-828E-42EC00AAA996}">
      <dgm:prSet/>
      <dgm:spPr/>
      <dgm:t>
        <a:bodyPr/>
        <a:lstStyle/>
        <a:p>
          <a:r>
            <a:rPr lang="en-US" dirty="0"/>
            <a:t>Educational</a:t>
          </a:r>
        </a:p>
      </dgm:t>
    </dgm:pt>
    <dgm:pt modelId="{6634003A-159B-4702-82E9-12F6762BD4E2}" type="parTrans" cxnId="{4DFB1197-E7D6-4E85-994E-607D4448FCFD}">
      <dgm:prSet/>
      <dgm:spPr/>
      <dgm:t>
        <a:bodyPr/>
        <a:lstStyle/>
        <a:p>
          <a:endParaRPr lang="en-US"/>
        </a:p>
      </dgm:t>
    </dgm:pt>
    <dgm:pt modelId="{296EE00A-2627-4559-83DA-A2AFE8FAE535}" type="sibTrans" cxnId="{4DFB1197-E7D6-4E85-994E-607D4448FCFD}">
      <dgm:prSet/>
      <dgm:spPr/>
      <dgm:t>
        <a:bodyPr/>
        <a:lstStyle/>
        <a:p>
          <a:endParaRPr lang="en-US"/>
        </a:p>
      </dgm:t>
    </dgm:pt>
    <dgm:pt modelId="{DA13106F-D156-4163-B44D-196A6BD2F67D}">
      <dgm:prSet/>
      <dgm:spPr/>
      <dgm:t>
        <a:bodyPr/>
        <a:lstStyle/>
        <a:p>
          <a:r>
            <a:rPr lang="en-US" dirty="0"/>
            <a:t>Health and Safety</a:t>
          </a:r>
        </a:p>
      </dgm:t>
    </dgm:pt>
    <dgm:pt modelId="{9E54089F-8946-4BE9-80D5-83BA075EDD26}" type="parTrans" cxnId="{A412E1A5-3A14-42D9-BA6C-B83D2FD982ED}">
      <dgm:prSet/>
      <dgm:spPr/>
      <dgm:t>
        <a:bodyPr/>
        <a:lstStyle/>
        <a:p>
          <a:endParaRPr lang="en-US"/>
        </a:p>
      </dgm:t>
    </dgm:pt>
    <dgm:pt modelId="{85427431-BB99-45F3-86DB-597711AE4C5D}" type="sibTrans" cxnId="{A412E1A5-3A14-42D9-BA6C-B83D2FD982ED}">
      <dgm:prSet/>
      <dgm:spPr/>
      <dgm:t>
        <a:bodyPr/>
        <a:lstStyle/>
        <a:p>
          <a:endParaRPr lang="en-US"/>
        </a:p>
      </dgm:t>
    </dgm:pt>
    <dgm:pt modelId="{63FA81C3-3E38-405C-B3F5-3B888B9327B5}">
      <dgm:prSet/>
      <dgm:spPr/>
      <dgm:t>
        <a:bodyPr/>
        <a:lstStyle/>
        <a:p>
          <a:r>
            <a:rPr lang="en-US" dirty="0"/>
            <a:t>Coping Skills</a:t>
          </a:r>
        </a:p>
      </dgm:t>
    </dgm:pt>
    <dgm:pt modelId="{C327A4F0-C0BC-4B40-8B60-07665A2CEA85}" type="parTrans" cxnId="{48319518-8234-4ED9-A7D6-92C6605137CF}">
      <dgm:prSet/>
      <dgm:spPr/>
      <dgm:t>
        <a:bodyPr/>
        <a:lstStyle/>
        <a:p>
          <a:endParaRPr lang="en-US"/>
        </a:p>
      </dgm:t>
    </dgm:pt>
    <dgm:pt modelId="{05F4B9CD-B007-4ED3-8695-C1963099EA72}" type="sibTrans" cxnId="{48319518-8234-4ED9-A7D6-92C6605137CF}">
      <dgm:prSet/>
      <dgm:spPr/>
      <dgm:t>
        <a:bodyPr/>
        <a:lstStyle/>
        <a:p>
          <a:endParaRPr lang="en-US"/>
        </a:p>
      </dgm:t>
    </dgm:pt>
    <dgm:pt modelId="{B77C59DB-FE2F-449C-8FF8-25F9841800B3}">
      <dgm:prSet/>
      <dgm:spPr/>
      <dgm:t>
        <a:bodyPr/>
        <a:lstStyle/>
        <a:p>
          <a:r>
            <a:rPr lang="en-US" dirty="0"/>
            <a:t>Resources</a:t>
          </a:r>
        </a:p>
      </dgm:t>
    </dgm:pt>
    <dgm:pt modelId="{79613BD2-6BB7-4484-B1E3-4E6481A68DE6}" type="parTrans" cxnId="{C9BDF04B-B1BA-41F8-B993-24093FF3DC5F}">
      <dgm:prSet/>
      <dgm:spPr/>
      <dgm:t>
        <a:bodyPr/>
        <a:lstStyle/>
        <a:p>
          <a:endParaRPr lang="en-US"/>
        </a:p>
      </dgm:t>
    </dgm:pt>
    <dgm:pt modelId="{7C337E9A-6619-4286-A377-2529C66826FA}" type="sibTrans" cxnId="{C9BDF04B-B1BA-41F8-B993-24093FF3DC5F}">
      <dgm:prSet/>
      <dgm:spPr/>
      <dgm:t>
        <a:bodyPr/>
        <a:lstStyle/>
        <a:p>
          <a:endParaRPr lang="en-US"/>
        </a:p>
      </dgm:t>
    </dgm:pt>
    <dgm:pt modelId="{5B63057B-412E-4662-BAD8-ACD82B7DE664}" type="pres">
      <dgm:prSet presAssocID="{2BA9ADB8-4E1F-4097-88C0-4D1011C83499}" presName="vert0" presStyleCnt="0">
        <dgm:presLayoutVars>
          <dgm:dir/>
          <dgm:animOne val="branch"/>
          <dgm:animLvl val="lvl"/>
        </dgm:presLayoutVars>
      </dgm:prSet>
      <dgm:spPr/>
    </dgm:pt>
    <dgm:pt modelId="{E504E551-8800-42B9-B3F6-F1A6B25CEDE0}" type="pres">
      <dgm:prSet presAssocID="{10404F97-F266-492B-8509-79D75832AEE9}" presName="thickLine" presStyleLbl="alignNode1" presStyleIdx="0" presStyleCnt="5"/>
      <dgm:spPr/>
    </dgm:pt>
    <dgm:pt modelId="{4CE97E85-039B-4A70-87F8-F416E1C095C9}" type="pres">
      <dgm:prSet presAssocID="{10404F97-F266-492B-8509-79D75832AEE9}" presName="horz1" presStyleCnt="0"/>
      <dgm:spPr/>
    </dgm:pt>
    <dgm:pt modelId="{5A42EAB0-3ACE-4981-A5CF-24E3646C864C}" type="pres">
      <dgm:prSet presAssocID="{10404F97-F266-492B-8509-79D75832AEE9}" presName="tx1" presStyleLbl="revTx" presStyleIdx="0" presStyleCnt="5"/>
      <dgm:spPr/>
    </dgm:pt>
    <dgm:pt modelId="{9B286426-851B-4C90-A760-BD06093844D1}" type="pres">
      <dgm:prSet presAssocID="{10404F97-F266-492B-8509-79D75832AEE9}" presName="vert1" presStyleCnt="0"/>
      <dgm:spPr/>
    </dgm:pt>
    <dgm:pt modelId="{CE25AA59-9956-4935-A6AB-D7C04DDE24EF}" type="pres">
      <dgm:prSet presAssocID="{B5807BC8-0BD9-48BE-828E-42EC00AAA996}" presName="thickLine" presStyleLbl="alignNode1" presStyleIdx="1" presStyleCnt="5"/>
      <dgm:spPr/>
    </dgm:pt>
    <dgm:pt modelId="{EBEDAA1A-A18C-4786-BE53-E609FBAD4D89}" type="pres">
      <dgm:prSet presAssocID="{B5807BC8-0BD9-48BE-828E-42EC00AAA996}" presName="horz1" presStyleCnt="0"/>
      <dgm:spPr/>
    </dgm:pt>
    <dgm:pt modelId="{0CC1F889-464E-41E6-B143-C56C9DE6B387}" type="pres">
      <dgm:prSet presAssocID="{B5807BC8-0BD9-48BE-828E-42EC00AAA996}" presName="tx1" presStyleLbl="revTx" presStyleIdx="1" presStyleCnt="5"/>
      <dgm:spPr/>
    </dgm:pt>
    <dgm:pt modelId="{59F2D539-EA0D-462B-8C30-C58EBE71E3AD}" type="pres">
      <dgm:prSet presAssocID="{B5807BC8-0BD9-48BE-828E-42EC00AAA996}" presName="vert1" presStyleCnt="0"/>
      <dgm:spPr/>
    </dgm:pt>
    <dgm:pt modelId="{9C77227D-7CFE-4AEF-AEBB-A4F40B3E19C1}" type="pres">
      <dgm:prSet presAssocID="{DA13106F-D156-4163-B44D-196A6BD2F67D}" presName="thickLine" presStyleLbl="alignNode1" presStyleIdx="2" presStyleCnt="5"/>
      <dgm:spPr/>
    </dgm:pt>
    <dgm:pt modelId="{C216A887-3623-4A27-9012-839ACAE42A2C}" type="pres">
      <dgm:prSet presAssocID="{DA13106F-D156-4163-B44D-196A6BD2F67D}" presName="horz1" presStyleCnt="0"/>
      <dgm:spPr/>
    </dgm:pt>
    <dgm:pt modelId="{A461B347-D9C3-4AE0-9EF8-264720B0CA74}" type="pres">
      <dgm:prSet presAssocID="{DA13106F-D156-4163-B44D-196A6BD2F67D}" presName="tx1" presStyleLbl="revTx" presStyleIdx="2" presStyleCnt="5"/>
      <dgm:spPr/>
    </dgm:pt>
    <dgm:pt modelId="{B4DAAD25-46CC-410B-AE3A-D0A527FA8FDC}" type="pres">
      <dgm:prSet presAssocID="{DA13106F-D156-4163-B44D-196A6BD2F67D}" presName="vert1" presStyleCnt="0"/>
      <dgm:spPr/>
    </dgm:pt>
    <dgm:pt modelId="{14A129D2-5BA9-4A0A-91F7-975C9EA1E1CE}" type="pres">
      <dgm:prSet presAssocID="{63FA81C3-3E38-405C-B3F5-3B888B9327B5}" presName="thickLine" presStyleLbl="alignNode1" presStyleIdx="3" presStyleCnt="5"/>
      <dgm:spPr/>
    </dgm:pt>
    <dgm:pt modelId="{AA50DE87-A070-415A-BA53-5323970F7046}" type="pres">
      <dgm:prSet presAssocID="{63FA81C3-3E38-405C-B3F5-3B888B9327B5}" presName="horz1" presStyleCnt="0"/>
      <dgm:spPr/>
    </dgm:pt>
    <dgm:pt modelId="{09A9D17F-91E1-4CD5-A47F-090E65469020}" type="pres">
      <dgm:prSet presAssocID="{63FA81C3-3E38-405C-B3F5-3B888B9327B5}" presName="tx1" presStyleLbl="revTx" presStyleIdx="3" presStyleCnt="5"/>
      <dgm:spPr/>
    </dgm:pt>
    <dgm:pt modelId="{42F93430-93EB-4861-AEC2-DB0890766663}" type="pres">
      <dgm:prSet presAssocID="{63FA81C3-3E38-405C-B3F5-3B888B9327B5}" presName="vert1" presStyleCnt="0"/>
      <dgm:spPr/>
    </dgm:pt>
    <dgm:pt modelId="{FCABD803-8041-4040-9B3B-75705B828CC9}" type="pres">
      <dgm:prSet presAssocID="{B77C59DB-FE2F-449C-8FF8-25F9841800B3}" presName="thickLine" presStyleLbl="alignNode1" presStyleIdx="4" presStyleCnt="5"/>
      <dgm:spPr/>
    </dgm:pt>
    <dgm:pt modelId="{5004C263-B185-48DD-8B0B-8E7DF27F53BC}" type="pres">
      <dgm:prSet presAssocID="{B77C59DB-FE2F-449C-8FF8-25F9841800B3}" presName="horz1" presStyleCnt="0"/>
      <dgm:spPr/>
    </dgm:pt>
    <dgm:pt modelId="{F32B7A6E-49DE-4E7D-807B-3B94D57791C5}" type="pres">
      <dgm:prSet presAssocID="{B77C59DB-FE2F-449C-8FF8-25F9841800B3}" presName="tx1" presStyleLbl="revTx" presStyleIdx="4" presStyleCnt="5"/>
      <dgm:spPr/>
    </dgm:pt>
    <dgm:pt modelId="{BCFD1499-08A9-4824-B656-9B48121625B4}" type="pres">
      <dgm:prSet presAssocID="{B77C59DB-FE2F-449C-8FF8-25F9841800B3}" presName="vert1" presStyleCnt="0"/>
      <dgm:spPr/>
    </dgm:pt>
  </dgm:ptLst>
  <dgm:cxnLst>
    <dgm:cxn modelId="{1D0F1202-64CD-4733-8404-F362E2F8981E}" type="presOf" srcId="{63FA81C3-3E38-405C-B3F5-3B888B9327B5}" destId="{09A9D17F-91E1-4CD5-A47F-090E65469020}" srcOrd="0" destOrd="0" presId="urn:microsoft.com/office/officeart/2008/layout/LinedList"/>
    <dgm:cxn modelId="{8621A904-3D51-4D15-A979-80E97FFA0C36}" type="presOf" srcId="{10404F97-F266-492B-8509-79D75832AEE9}" destId="{5A42EAB0-3ACE-4981-A5CF-24E3646C864C}" srcOrd="0" destOrd="0" presId="urn:microsoft.com/office/officeart/2008/layout/LinedList"/>
    <dgm:cxn modelId="{48319518-8234-4ED9-A7D6-92C6605137CF}" srcId="{2BA9ADB8-4E1F-4097-88C0-4D1011C83499}" destId="{63FA81C3-3E38-405C-B3F5-3B888B9327B5}" srcOrd="3" destOrd="0" parTransId="{C327A4F0-C0BC-4B40-8B60-07665A2CEA85}" sibTransId="{05F4B9CD-B007-4ED3-8695-C1963099EA72}"/>
    <dgm:cxn modelId="{56317247-48B0-4A36-BA14-1FC4815CDD6F}" srcId="{2BA9ADB8-4E1F-4097-88C0-4D1011C83499}" destId="{10404F97-F266-492B-8509-79D75832AEE9}" srcOrd="0" destOrd="0" parTransId="{A00870FB-6CF9-4E88-A2EC-103EE3BD997A}" sibTransId="{785EDC01-1AC2-4E13-BE83-79B848BFDF49}"/>
    <dgm:cxn modelId="{C9BDF04B-B1BA-41F8-B993-24093FF3DC5F}" srcId="{2BA9ADB8-4E1F-4097-88C0-4D1011C83499}" destId="{B77C59DB-FE2F-449C-8FF8-25F9841800B3}" srcOrd="4" destOrd="0" parTransId="{79613BD2-6BB7-4484-B1E3-4E6481A68DE6}" sibTransId="{7C337E9A-6619-4286-A377-2529C66826FA}"/>
    <dgm:cxn modelId="{4DFB1197-E7D6-4E85-994E-607D4448FCFD}" srcId="{2BA9ADB8-4E1F-4097-88C0-4D1011C83499}" destId="{B5807BC8-0BD9-48BE-828E-42EC00AAA996}" srcOrd="1" destOrd="0" parTransId="{6634003A-159B-4702-82E9-12F6762BD4E2}" sibTransId="{296EE00A-2627-4559-83DA-A2AFE8FAE535}"/>
    <dgm:cxn modelId="{A412E1A5-3A14-42D9-BA6C-B83D2FD982ED}" srcId="{2BA9ADB8-4E1F-4097-88C0-4D1011C83499}" destId="{DA13106F-D156-4163-B44D-196A6BD2F67D}" srcOrd="2" destOrd="0" parTransId="{9E54089F-8946-4BE9-80D5-83BA075EDD26}" sibTransId="{85427431-BB99-45F3-86DB-597711AE4C5D}"/>
    <dgm:cxn modelId="{103879AC-C901-4BDB-8B48-CA0587BBBA21}" type="presOf" srcId="{2BA9ADB8-4E1F-4097-88C0-4D1011C83499}" destId="{5B63057B-412E-4662-BAD8-ACD82B7DE664}" srcOrd="0" destOrd="0" presId="urn:microsoft.com/office/officeart/2008/layout/LinedList"/>
    <dgm:cxn modelId="{5201DABC-6F0E-47B6-81AE-EEE9F1135AC3}" type="presOf" srcId="{B77C59DB-FE2F-449C-8FF8-25F9841800B3}" destId="{F32B7A6E-49DE-4E7D-807B-3B94D57791C5}" srcOrd="0" destOrd="0" presId="urn:microsoft.com/office/officeart/2008/layout/LinedList"/>
    <dgm:cxn modelId="{614CFAC7-0DDA-4BBA-8A38-998CB9CC2D60}" type="presOf" srcId="{DA13106F-D156-4163-B44D-196A6BD2F67D}" destId="{A461B347-D9C3-4AE0-9EF8-264720B0CA74}" srcOrd="0" destOrd="0" presId="urn:microsoft.com/office/officeart/2008/layout/LinedList"/>
    <dgm:cxn modelId="{2817AACE-45BD-4C11-8519-1D3097142582}" type="presOf" srcId="{B5807BC8-0BD9-48BE-828E-42EC00AAA996}" destId="{0CC1F889-464E-41E6-B143-C56C9DE6B387}" srcOrd="0" destOrd="0" presId="urn:microsoft.com/office/officeart/2008/layout/LinedList"/>
    <dgm:cxn modelId="{D4E5378B-FAC3-46F9-8ABB-139A853DE2C5}" type="presParOf" srcId="{5B63057B-412E-4662-BAD8-ACD82B7DE664}" destId="{E504E551-8800-42B9-B3F6-F1A6B25CEDE0}" srcOrd="0" destOrd="0" presId="urn:microsoft.com/office/officeart/2008/layout/LinedList"/>
    <dgm:cxn modelId="{DE4F6D0E-D0A7-4EF7-B9D5-983089496DD9}" type="presParOf" srcId="{5B63057B-412E-4662-BAD8-ACD82B7DE664}" destId="{4CE97E85-039B-4A70-87F8-F416E1C095C9}" srcOrd="1" destOrd="0" presId="urn:microsoft.com/office/officeart/2008/layout/LinedList"/>
    <dgm:cxn modelId="{29715AB0-56CD-477A-891C-F6EB0894D82C}" type="presParOf" srcId="{4CE97E85-039B-4A70-87F8-F416E1C095C9}" destId="{5A42EAB0-3ACE-4981-A5CF-24E3646C864C}" srcOrd="0" destOrd="0" presId="urn:microsoft.com/office/officeart/2008/layout/LinedList"/>
    <dgm:cxn modelId="{63FA0E66-04BA-42ED-A0B0-D672C0F2697D}" type="presParOf" srcId="{4CE97E85-039B-4A70-87F8-F416E1C095C9}" destId="{9B286426-851B-4C90-A760-BD06093844D1}" srcOrd="1" destOrd="0" presId="urn:microsoft.com/office/officeart/2008/layout/LinedList"/>
    <dgm:cxn modelId="{C020B461-D811-42C2-A39E-44463671359A}" type="presParOf" srcId="{5B63057B-412E-4662-BAD8-ACD82B7DE664}" destId="{CE25AA59-9956-4935-A6AB-D7C04DDE24EF}" srcOrd="2" destOrd="0" presId="urn:microsoft.com/office/officeart/2008/layout/LinedList"/>
    <dgm:cxn modelId="{EE36BE34-04D9-4136-8883-C31212971383}" type="presParOf" srcId="{5B63057B-412E-4662-BAD8-ACD82B7DE664}" destId="{EBEDAA1A-A18C-4786-BE53-E609FBAD4D89}" srcOrd="3" destOrd="0" presId="urn:microsoft.com/office/officeart/2008/layout/LinedList"/>
    <dgm:cxn modelId="{379DCD47-5341-437B-91AF-AE1E85CDD8B0}" type="presParOf" srcId="{EBEDAA1A-A18C-4786-BE53-E609FBAD4D89}" destId="{0CC1F889-464E-41E6-B143-C56C9DE6B387}" srcOrd="0" destOrd="0" presId="urn:microsoft.com/office/officeart/2008/layout/LinedList"/>
    <dgm:cxn modelId="{EDEC5B19-19A8-449F-9490-540AEBD85ED5}" type="presParOf" srcId="{EBEDAA1A-A18C-4786-BE53-E609FBAD4D89}" destId="{59F2D539-EA0D-462B-8C30-C58EBE71E3AD}" srcOrd="1" destOrd="0" presId="urn:microsoft.com/office/officeart/2008/layout/LinedList"/>
    <dgm:cxn modelId="{0BB37AB4-6330-4282-BFC1-405032FEAE28}" type="presParOf" srcId="{5B63057B-412E-4662-BAD8-ACD82B7DE664}" destId="{9C77227D-7CFE-4AEF-AEBB-A4F40B3E19C1}" srcOrd="4" destOrd="0" presId="urn:microsoft.com/office/officeart/2008/layout/LinedList"/>
    <dgm:cxn modelId="{BC64C394-8DEA-410A-A870-20C8E0329929}" type="presParOf" srcId="{5B63057B-412E-4662-BAD8-ACD82B7DE664}" destId="{C216A887-3623-4A27-9012-839ACAE42A2C}" srcOrd="5" destOrd="0" presId="urn:microsoft.com/office/officeart/2008/layout/LinedList"/>
    <dgm:cxn modelId="{54A3E765-B0F5-43D0-A0BE-13E17F011E00}" type="presParOf" srcId="{C216A887-3623-4A27-9012-839ACAE42A2C}" destId="{A461B347-D9C3-4AE0-9EF8-264720B0CA74}" srcOrd="0" destOrd="0" presId="urn:microsoft.com/office/officeart/2008/layout/LinedList"/>
    <dgm:cxn modelId="{2E4058A8-7715-4170-BB03-26568B3AFE51}" type="presParOf" srcId="{C216A887-3623-4A27-9012-839ACAE42A2C}" destId="{B4DAAD25-46CC-410B-AE3A-D0A527FA8FDC}" srcOrd="1" destOrd="0" presId="urn:microsoft.com/office/officeart/2008/layout/LinedList"/>
    <dgm:cxn modelId="{5C424AE2-75D2-48B1-939A-A836673E664C}" type="presParOf" srcId="{5B63057B-412E-4662-BAD8-ACD82B7DE664}" destId="{14A129D2-5BA9-4A0A-91F7-975C9EA1E1CE}" srcOrd="6" destOrd="0" presId="urn:microsoft.com/office/officeart/2008/layout/LinedList"/>
    <dgm:cxn modelId="{2208E164-6402-4F33-92E7-F39C656955D3}" type="presParOf" srcId="{5B63057B-412E-4662-BAD8-ACD82B7DE664}" destId="{AA50DE87-A070-415A-BA53-5323970F7046}" srcOrd="7" destOrd="0" presId="urn:microsoft.com/office/officeart/2008/layout/LinedList"/>
    <dgm:cxn modelId="{72C6B0C4-E43B-4B8D-A128-100FD7FECDE4}" type="presParOf" srcId="{AA50DE87-A070-415A-BA53-5323970F7046}" destId="{09A9D17F-91E1-4CD5-A47F-090E65469020}" srcOrd="0" destOrd="0" presId="urn:microsoft.com/office/officeart/2008/layout/LinedList"/>
    <dgm:cxn modelId="{8FFF90A4-A6DE-4ED5-B9F3-7E337E4515F1}" type="presParOf" srcId="{AA50DE87-A070-415A-BA53-5323970F7046}" destId="{42F93430-93EB-4861-AEC2-DB0890766663}" srcOrd="1" destOrd="0" presId="urn:microsoft.com/office/officeart/2008/layout/LinedList"/>
    <dgm:cxn modelId="{5B86A725-5F52-49F1-BFBC-EC71BA771445}" type="presParOf" srcId="{5B63057B-412E-4662-BAD8-ACD82B7DE664}" destId="{FCABD803-8041-4040-9B3B-75705B828CC9}" srcOrd="8" destOrd="0" presId="urn:microsoft.com/office/officeart/2008/layout/LinedList"/>
    <dgm:cxn modelId="{42DC4414-2263-4BA6-82F7-473E3F8799F1}" type="presParOf" srcId="{5B63057B-412E-4662-BAD8-ACD82B7DE664}" destId="{5004C263-B185-48DD-8B0B-8E7DF27F53BC}" srcOrd="9" destOrd="0" presId="urn:microsoft.com/office/officeart/2008/layout/LinedList"/>
    <dgm:cxn modelId="{EE8A6425-985A-41C5-9262-F882645ACB20}" type="presParOf" srcId="{5004C263-B185-48DD-8B0B-8E7DF27F53BC}" destId="{F32B7A6E-49DE-4E7D-807B-3B94D57791C5}" srcOrd="0" destOrd="0" presId="urn:microsoft.com/office/officeart/2008/layout/LinedList"/>
    <dgm:cxn modelId="{48CC5E62-8F34-4C23-8F22-42594F357D05}" type="presParOf" srcId="{5004C263-B185-48DD-8B0B-8E7DF27F53BC}" destId="{BCFD1499-08A9-4824-B656-9B48121625B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04E551-8800-42B9-B3F6-F1A6B25CEDE0}">
      <dsp:nvSpPr>
        <dsp:cNvPr id="0" name=""/>
        <dsp:cNvSpPr/>
      </dsp:nvSpPr>
      <dsp:spPr>
        <a:xfrm>
          <a:off x="0" y="623"/>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42EAB0-3ACE-4981-A5CF-24E3646C864C}">
      <dsp:nvSpPr>
        <dsp:cNvPr id="0" name=""/>
        <dsp:cNvSpPr/>
      </dsp:nvSpPr>
      <dsp:spPr>
        <a:xfrm>
          <a:off x="0" y="62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t>Legalization</a:t>
          </a:r>
        </a:p>
      </dsp:txBody>
      <dsp:txXfrm>
        <a:off x="0" y="623"/>
        <a:ext cx="6492875" cy="1020830"/>
      </dsp:txXfrm>
    </dsp:sp>
    <dsp:sp modelId="{CE25AA59-9956-4935-A6AB-D7C04DDE24EF}">
      <dsp:nvSpPr>
        <dsp:cNvPr id="0" name=""/>
        <dsp:cNvSpPr/>
      </dsp:nvSpPr>
      <dsp:spPr>
        <a:xfrm>
          <a:off x="0" y="1021453"/>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C1F889-464E-41E6-B143-C56C9DE6B387}">
      <dsp:nvSpPr>
        <dsp:cNvPr id="0" name=""/>
        <dsp:cNvSpPr/>
      </dsp:nvSpPr>
      <dsp:spPr>
        <a:xfrm>
          <a:off x="0" y="102145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t>Educational</a:t>
          </a:r>
        </a:p>
      </dsp:txBody>
      <dsp:txXfrm>
        <a:off x="0" y="1021453"/>
        <a:ext cx="6492875" cy="1020830"/>
      </dsp:txXfrm>
    </dsp:sp>
    <dsp:sp modelId="{9C77227D-7CFE-4AEF-AEBB-A4F40B3E19C1}">
      <dsp:nvSpPr>
        <dsp:cNvPr id="0" name=""/>
        <dsp:cNvSpPr/>
      </dsp:nvSpPr>
      <dsp:spPr>
        <a:xfrm>
          <a:off x="0" y="2042284"/>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61B347-D9C3-4AE0-9EF8-264720B0CA74}">
      <dsp:nvSpPr>
        <dsp:cNvPr id="0" name=""/>
        <dsp:cNvSpPr/>
      </dsp:nvSpPr>
      <dsp:spPr>
        <a:xfrm>
          <a:off x="0" y="2042284"/>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t>Health and Safety</a:t>
          </a:r>
        </a:p>
      </dsp:txBody>
      <dsp:txXfrm>
        <a:off x="0" y="2042284"/>
        <a:ext cx="6492875" cy="1020830"/>
      </dsp:txXfrm>
    </dsp:sp>
    <dsp:sp modelId="{14A129D2-5BA9-4A0A-91F7-975C9EA1E1CE}">
      <dsp:nvSpPr>
        <dsp:cNvPr id="0" name=""/>
        <dsp:cNvSpPr/>
      </dsp:nvSpPr>
      <dsp:spPr>
        <a:xfrm>
          <a:off x="0" y="3063115"/>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A9D17F-91E1-4CD5-A47F-090E65469020}">
      <dsp:nvSpPr>
        <dsp:cNvPr id="0" name=""/>
        <dsp:cNvSpPr/>
      </dsp:nvSpPr>
      <dsp:spPr>
        <a:xfrm>
          <a:off x="0" y="3063115"/>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t>Coping Skills</a:t>
          </a:r>
        </a:p>
      </dsp:txBody>
      <dsp:txXfrm>
        <a:off x="0" y="3063115"/>
        <a:ext cx="6492875" cy="1020830"/>
      </dsp:txXfrm>
    </dsp:sp>
    <dsp:sp modelId="{FCABD803-8041-4040-9B3B-75705B828CC9}">
      <dsp:nvSpPr>
        <dsp:cNvPr id="0" name=""/>
        <dsp:cNvSpPr/>
      </dsp:nvSpPr>
      <dsp:spPr>
        <a:xfrm>
          <a:off x="0" y="4083946"/>
          <a:ext cx="649287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2B7A6E-49DE-4E7D-807B-3B94D57791C5}">
      <dsp:nvSpPr>
        <dsp:cNvPr id="0" name=""/>
        <dsp:cNvSpPr/>
      </dsp:nvSpPr>
      <dsp:spPr>
        <a:xfrm>
          <a:off x="0" y="4083946"/>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t>Resources</a:t>
          </a:r>
        </a:p>
      </dsp:txBody>
      <dsp:txXfrm>
        <a:off x="0" y="4083946"/>
        <a:ext cx="6492875" cy="102083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1" tIns="47111" rIns="94221" bIns="47111" rtlCol="0"/>
          <a:lstStyle>
            <a:lvl1pPr algn="l">
              <a:defRPr sz="1200"/>
            </a:lvl1pPr>
          </a:lstStyle>
          <a:p>
            <a:endParaRPr lang="en-US"/>
          </a:p>
        </p:txBody>
      </p:sp>
      <p:sp>
        <p:nvSpPr>
          <p:cNvPr id="3" name="Date Placeholder 2"/>
          <p:cNvSpPr>
            <a:spLocks noGrp="1"/>
          </p:cNvSpPr>
          <p:nvPr>
            <p:ph type="dt" sz="quarter" idx="1"/>
          </p:nvPr>
        </p:nvSpPr>
        <p:spPr>
          <a:xfrm>
            <a:off x="5317964" y="1"/>
            <a:ext cx="4068339" cy="356357"/>
          </a:xfrm>
          <a:prstGeom prst="rect">
            <a:avLst/>
          </a:prstGeom>
        </p:spPr>
        <p:txBody>
          <a:bodyPr vert="horz" lIns="94221" tIns="47111" rIns="94221" bIns="47111" rtlCol="0"/>
          <a:lstStyle>
            <a:lvl1pPr algn="r">
              <a:defRPr sz="1200"/>
            </a:lvl1pPr>
          </a:lstStyle>
          <a:p>
            <a:fld id="{61B04B48-C705-468F-9E4D-BAAF4A22936C}" type="datetimeFigureOut">
              <a:rPr lang="en-US" smtClean="0"/>
              <a:t>1/22/20</a:t>
            </a:fld>
            <a:endParaRPr lang="en-US"/>
          </a:p>
        </p:txBody>
      </p:sp>
      <p:sp>
        <p:nvSpPr>
          <p:cNvPr id="4" name="Footer Placeholder 3"/>
          <p:cNvSpPr>
            <a:spLocks noGrp="1"/>
          </p:cNvSpPr>
          <p:nvPr>
            <p:ph type="ftr" sz="quarter" idx="2"/>
          </p:nvPr>
        </p:nvSpPr>
        <p:spPr>
          <a:xfrm>
            <a:off x="0" y="6746119"/>
            <a:ext cx="4068339" cy="356356"/>
          </a:xfrm>
          <a:prstGeom prst="rect">
            <a:avLst/>
          </a:prstGeom>
        </p:spPr>
        <p:txBody>
          <a:bodyPr vert="horz" lIns="94221" tIns="47111" rIns="94221" bIns="47111" rtlCol="0" anchor="b"/>
          <a:lstStyle>
            <a:lvl1pPr algn="l">
              <a:defRPr sz="1200"/>
            </a:lvl1pPr>
          </a:lstStyle>
          <a:p>
            <a:endParaRPr lang="en-US"/>
          </a:p>
        </p:txBody>
      </p:sp>
      <p:sp>
        <p:nvSpPr>
          <p:cNvPr id="5" name="Slide Number Placeholder 4"/>
          <p:cNvSpPr>
            <a:spLocks noGrp="1"/>
          </p:cNvSpPr>
          <p:nvPr>
            <p:ph type="sldNum" sz="quarter" idx="3"/>
          </p:nvPr>
        </p:nvSpPr>
        <p:spPr>
          <a:xfrm>
            <a:off x="5317964" y="6746119"/>
            <a:ext cx="4068339" cy="356356"/>
          </a:xfrm>
          <a:prstGeom prst="rect">
            <a:avLst/>
          </a:prstGeom>
        </p:spPr>
        <p:txBody>
          <a:bodyPr vert="horz" lIns="94221" tIns="47111" rIns="94221" bIns="47111" rtlCol="0" anchor="b"/>
          <a:lstStyle>
            <a:lvl1pPr algn="r">
              <a:defRPr sz="1200"/>
            </a:lvl1pPr>
          </a:lstStyle>
          <a:p>
            <a:fld id="{936F9281-4321-4717-BDCA-4C021F522029}" type="slidenum">
              <a:rPr lang="en-US" smtClean="0"/>
              <a:t>‹#›</a:t>
            </a:fld>
            <a:endParaRPr lang="en-US"/>
          </a:p>
        </p:txBody>
      </p:sp>
    </p:spTree>
    <p:extLst>
      <p:ext uri="{BB962C8B-B14F-4D97-AF65-F5344CB8AC3E}">
        <p14:creationId xmlns:p14="http://schemas.microsoft.com/office/powerpoint/2010/main" val="3656250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1" tIns="47111" rIns="94221" bIns="47111" rtlCol="0"/>
          <a:lstStyle>
            <a:lvl1pPr algn="l">
              <a:defRPr sz="1200"/>
            </a:lvl1pPr>
          </a:lstStyle>
          <a:p>
            <a:endParaRPr lang="en-US"/>
          </a:p>
        </p:txBody>
      </p:sp>
      <p:sp>
        <p:nvSpPr>
          <p:cNvPr id="3" name="Date Placeholder 2"/>
          <p:cNvSpPr>
            <a:spLocks noGrp="1"/>
          </p:cNvSpPr>
          <p:nvPr>
            <p:ph type="dt" idx="1"/>
          </p:nvPr>
        </p:nvSpPr>
        <p:spPr>
          <a:xfrm>
            <a:off x="5317964" y="1"/>
            <a:ext cx="4068339" cy="356357"/>
          </a:xfrm>
          <a:prstGeom prst="rect">
            <a:avLst/>
          </a:prstGeom>
        </p:spPr>
        <p:txBody>
          <a:bodyPr vert="horz" lIns="94221" tIns="47111" rIns="94221" bIns="47111" rtlCol="0"/>
          <a:lstStyle>
            <a:lvl1pPr algn="r">
              <a:defRPr sz="1200"/>
            </a:lvl1pPr>
          </a:lstStyle>
          <a:p>
            <a:fld id="{807B17F7-84E2-431D-9630-7E077C483B18}" type="datetimeFigureOut">
              <a:rPr lang="en-US" smtClean="0"/>
              <a:t>1/22/20</a:t>
            </a:fld>
            <a:endParaRPr lang="en-US"/>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1" tIns="47111" rIns="94221" bIns="47111" rtlCol="0" anchor="ctr"/>
          <a:lstStyle/>
          <a:p>
            <a:endParaRPr lang="en-US"/>
          </a:p>
        </p:txBody>
      </p:sp>
      <p:sp>
        <p:nvSpPr>
          <p:cNvPr id="5" name="Notes Placeholder 4"/>
          <p:cNvSpPr>
            <a:spLocks noGrp="1"/>
          </p:cNvSpPr>
          <p:nvPr>
            <p:ph type="body" sz="quarter" idx="3"/>
          </p:nvPr>
        </p:nvSpPr>
        <p:spPr>
          <a:xfrm>
            <a:off x="938848" y="3418065"/>
            <a:ext cx="7510780" cy="2796601"/>
          </a:xfrm>
          <a:prstGeom prst="rect">
            <a:avLst/>
          </a:prstGeom>
        </p:spPr>
        <p:txBody>
          <a:bodyPr vert="horz" lIns="94221" tIns="47111" rIns="94221" bIns="4711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119"/>
            <a:ext cx="4068339" cy="356356"/>
          </a:xfrm>
          <a:prstGeom prst="rect">
            <a:avLst/>
          </a:prstGeom>
        </p:spPr>
        <p:txBody>
          <a:bodyPr vert="horz" lIns="94221" tIns="47111" rIns="94221" bIns="47111" rtlCol="0" anchor="b"/>
          <a:lstStyle>
            <a:lvl1pPr algn="l">
              <a:defRPr sz="1200"/>
            </a:lvl1pPr>
          </a:lstStyle>
          <a:p>
            <a:endParaRPr lang="en-US"/>
          </a:p>
        </p:txBody>
      </p:sp>
      <p:sp>
        <p:nvSpPr>
          <p:cNvPr id="7" name="Slide Number Placeholder 6"/>
          <p:cNvSpPr>
            <a:spLocks noGrp="1"/>
          </p:cNvSpPr>
          <p:nvPr>
            <p:ph type="sldNum" sz="quarter" idx="5"/>
          </p:nvPr>
        </p:nvSpPr>
        <p:spPr>
          <a:xfrm>
            <a:off x="5317964" y="6746119"/>
            <a:ext cx="4068339" cy="356356"/>
          </a:xfrm>
          <a:prstGeom prst="rect">
            <a:avLst/>
          </a:prstGeom>
        </p:spPr>
        <p:txBody>
          <a:bodyPr vert="horz" lIns="94221" tIns="47111" rIns="94221" bIns="47111" rtlCol="0" anchor="b"/>
          <a:lstStyle>
            <a:lvl1pPr algn="r">
              <a:defRPr sz="1200"/>
            </a:lvl1pPr>
          </a:lstStyle>
          <a:p>
            <a:fld id="{348DA398-7C2F-4F52-9BC6-766A00AC43DC}" type="slidenum">
              <a:rPr lang="en-US" smtClean="0"/>
              <a:t>‹#›</a:t>
            </a:fld>
            <a:endParaRPr lang="en-US"/>
          </a:p>
        </p:txBody>
      </p:sp>
    </p:spTree>
    <p:extLst>
      <p:ext uri="{BB962C8B-B14F-4D97-AF65-F5344CB8AC3E}">
        <p14:creationId xmlns:p14="http://schemas.microsoft.com/office/powerpoint/2010/main" val="3742521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641">
              <a:defRPr/>
            </a:pPr>
            <a:fld id="{BA4D0D33-9879-467C-AE38-960E290CC138}" type="slidenum">
              <a:rPr lang="en-US">
                <a:solidFill>
                  <a:prstClr val="black"/>
                </a:solidFill>
                <a:latin typeface="Calibri"/>
              </a:rPr>
              <a:pPr defTabSz="924641">
                <a:defRPr/>
              </a:pPr>
              <a:t>23</a:t>
            </a:fld>
            <a:endParaRPr lang="en-US">
              <a:solidFill>
                <a:prstClr val="black"/>
              </a:solidFill>
              <a:latin typeface="Calibri"/>
            </a:endParaRPr>
          </a:p>
        </p:txBody>
      </p:sp>
    </p:spTree>
    <p:extLst>
      <p:ext uri="{BB962C8B-B14F-4D97-AF65-F5344CB8AC3E}">
        <p14:creationId xmlns:p14="http://schemas.microsoft.com/office/powerpoint/2010/main" val="2959435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defTabSz="462321">
              <a:lnSpc>
                <a:spcPct val="125000"/>
              </a:lnSpc>
              <a:defRPr sz="2400">
                <a:latin typeface="Avenir Roman"/>
                <a:ea typeface="Avenir Roman"/>
                <a:cs typeface="Avenir Roman"/>
                <a:sym typeface="Avenir Roman"/>
              </a:defRPr>
            </a:pPr>
            <a:r>
              <a:t>College Acceptance - combination lock</a:t>
            </a:r>
          </a:p>
          <a:p>
            <a:pPr defTabSz="462321">
              <a:lnSpc>
                <a:spcPct val="125000"/>
              </a:lnSpc>
              <a:defRPr sz="2400">
                <a:latin typeface="Avenir Roman"/>
                <a:ea typeface="Avenir Roman"/>
                <a:cs typeface="Avenir Roman"/>
                <a:sym typeface="Avenir Roman"/>
              </a:defRPr>
            </a:pPr>
            <a:r>
              <a:t>Looking for ‘instant’ success in life</a:t>
            </a:r>
          </a:p>
          <a:p>
            <a:pPr defTabSz="462321">
              <a:lnSpc>
                <a:spcPct val="125000"/>
              </a:lnSpc>
              <a:defRPr sz="2400">
                <a:latin typeface="Avenir Roman"/>
                <a:ea typeface="Avenir Roman"/>
                <a:cs typeface="Avenir Roman"/>
                <a:sym typeface="Avenir Roman"/>
              </a:defRPr>
            </a:pPr>
            <a:r>
              <a:t>Who defines your success? You? Parents? Significant other?</a:t>
            </a:r>
          </a:p>
          <a:p>
            <a:pPr defTabSz="462321">
              <a:lnSpc>
                <a:spcPct val="125000"/>
              </a:lnSpc>
              <a:defRPr sz="2400">
                <a:latin typeface="Avenir Roman"/>
                <a:ea typeface="Avenir Roman"/>
                <a:cs typeface="Avenir Roman"/>
                <a:sym typeface="Avenir Roman"/>
              </a:defRPr>
            </a:pPr>
            <a:r>
              <a:t>GW - former NCHS student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pPr defTabSz="462321">
              <a:lnSpc>
                <a:spcPct val="125000"/>
              </a:lnSpc>
              <a:defRPr sz="2400">
                <a:latin typeface="Avenir Roman"/>
                <a:ea typeface="Avenir Roman"/>
                <a:cs typeface="Avenir Roman"/>
                <a:sym typeface="Avenir Roman"/>
              </a:defRPr>
            </a:pPr>
            <a:r>
              <a:t>Culture is in 'Anxiety Prevention Mode’</a:t>
            </a:r>
          </a:p>
          <a:p>
            <a:pPr defTabSz="462321">
              <a:lnSpc>
                <a:spcPct val="125000"/>
              </a:lnSpc>
              <a:defRPr sz="2400">
                <a:latin typeface="Avenir Roman"/>
                <a:ea typeface="Avenir Roman"/>
                <a:cs typeface="Avenir Roman"/>
                <a:sym typeface="Avenir Roman"/>
              </a:defRPr>
            </a:pPr>
            <a:r>
              <a:t>‘Who lives a stress-free life?’</a:t>
            </a:r>
          </a:p>
          <a:p>
            <a:pPr defTabSz="462321">
              <a:lnSpc>
                <a:spcPct val="125000"/>
              </a:lnSpc>
              <a:defRPr sz="2400">
                <a:latin typeface="Avenir Roman"/>
                <a:ea typeface="Avenir Roman"/>
                <a:cs typeface="Avenir Roman"/>
                <a:sym typeface="Avenir Roman"/>
              </a:defRPr>
            </a:pPr>
            <a:r>
              <a:t>Wrestling with making a decision - anxiety about consequence should drive decision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pPr defTabSz="462321">
              <a:lnSpc>
                <a:spcPct val="125000"/>
              </a:lnSpc>
              <a:defRPr sz="2400">
                <a:latin typeface="Avenir Roman"/>
                <a:ea typeface="Avenir Roman"/>
                <a:cs typeface="Avenir Roman"/>
                <a:sym typeface="Avenir Roman"/>
              </a:defRPr>
            </a:pPr>
            <a:r>
              <a:t>6.7x more likely to be high performing when adaptable</a:t>
            </a:r>
          </a:p>
          <a:p>
            <a:pPr defTabSz="462321">
              <a:lnSpc>
                <a:spcPct val="125000"/>
              </a:lnSpc>
              <a:defRPr sz="2400">
                <a:latin typeface="Avenir Roman"/>
                <a:ea typeface="Avenir Roman"/>
                <a:cs typeface="Avenir Roman"/>
                <a:sym typeface="Avenir Roman"/>
              </a:defRPr>
            </a:pPr>
            <a:r>
              <a:t>Experiences in new or unfamiliar roles that broaden experience or require leadership during a crisis are two hallmarks of successful CEOs found in research</a:t>
            </a:r>
          </a:p>
          <a:p>
            <a:pPr defTabSz="462321">
              <a:lnSpc>
                <a:spcPct val="125000"/>
              </a:lnSpc>
              <a:defRPr sz="2400">
                <a:latin typeface="Avenir Roman"/>
                <a:ea typeface="Avenir Roman"/>
                <a:cs typeface="Avenir Roman"/>
                <a:sym typeface="Avenir Roman"/>
              </a:defRPr>
            </a:pPr>
            <a:r>
              <a:t>Adaptable CEOs understand that setbacks are an integral part of changing course and opportunities to learn and grow.</a:t>
            </a:r>
          </a:p>
          <a:p>
            <a:pPr defTabSz="462321">
              <a:lnSpc>
                <a:spcPct val="125000"/>
              </a:lnSpc>
              <a:defRPr sz="2400">
                <a:latin typeface="Avenir Roman"/>
                <a:ea typeface="Avenir Roman"/>
                <a:cs typeface="Avenir Roman"/>
                <a:sym typeface="Avenir Roman"/>
              </a:defRPr>
            </a:pPr>
            <a:r>
              <a:t>Nearly 90% of strong CEO candidates scored highly on dealing with setbacks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pPr defTabSz="462321">
              <a:lnSpc>
                <a:spcPct val="125000"/>
              </a:lnSpc>
              <a:defRPr sz="2400">
                <a:latin typeface="Avenir Roman"/>
                <a:ea typeface="Avenir Roman"/>
                <a:cs typeface="Avenir Roman"/>
                <a:sym typeface="Avenir Roman"/>
              </a:defRPr>
            </a:pPr>
            <a:r>
              <a:t>12x more likely to be high performing when described as ‘decisive’</a:t>
            </a:r>
          </a:p>
          <a:p>
            <a:pPr defTabSz="462321">
              <a:lnSpc>
                <a:spcPct val="125000"/>
              </a:lnSpc>
              <a:defRPr sz="2400">
                <a:latin typeface="Avenir Roman"/>
                <a:ea typeface="Avenir Roman"/>
                <a:cs typeface="Avenir Roman"/>
                <a:sym typeface="Avenir Roman"/>
              </a:defRPr>
            </a:pPr>
            <a:r>
              <a:t>CEOs with higher IQ struggle as bogged down in analytics</a:t>
            </a:r>
          </a:p>
          <a:p>
            <a:pPr defTabSz="462321">
              <a:lnSpc>
                <a:spcPct val="125000"/>
              </a:lnSpc>
              <a:defRPr sz="2400">
                <a:latin typeface="Avenir Roman"/>
                <a:ea typeface="Avenir Roman"/>
                <a:cs typeface="Avenir Roman"/>
                <a:sym typeface="Avenir Roman"/>
              </a:defRPr>
            </a:pPr>
            <a:r>
              <a:t>Teach kids to play poker - Maria Konnikova - remove strong emotions from decisions</a:t>
            </a:r>
          </a:p>
          <a:p>
            <a:pPr defTabSz="462321">
              <a:lnSpc>
                <a:spcPct val="125000"/>
              </a:lnSpc>
              <a:defRPr sz="2400">
                <a:latin typeface="Avenir Roman"/>
                <a:ea typeface="Avenir Roman"/>
                <a:cs typeface="Avenir Roman"/>
                <a:sym typeface="Avenir Roman"/>
              </a:defRPr>
            </a:pPr>
            <a:r>
              <a:t>Maximizing vs. satisficing</a:t>
            </a:r>
          </a:p>
          <a:p>
            <a:pPr defTabSz="462321">
              <a:lnSpc>
                <a:spcPct val="125000"/>
              </a:lnSpc>
              <a:defRPr sz="2400">
                <a:latin typeface="Avenir Roman"/>
                <a:ea typeface="Avenir Roman"/>
                <a:cs typeface="Avenir Roman"/>
                <a:sym typeface="Avenir Roman"/>
              </a:defRPr>
            </a:pPr>
            <a:r>
              <a:t>Less subjective happiness maximizing </a:t>
            </a:r>
          </a:p>
          <a:p>
            <a:pPr defTabSz="462321">
              <a:lnSpc>
                <a:spcPct val="125000"/>
              </a:lnSpc>
              <a:defRPr sz="2400">
                <a:latin typeface="Avenir Roman"/>
                <a:ea typeface="Avenir Roman"/>
                <a:cs typeface="Avenir Roman"/>
                <a:sym typeface="Avenir Roman"/>
              </a:defRPr>
            </a:pPr>
            <a:r>
              <a:t>Nobel prize winner Herbert Simon said “said that in the end, when you calculate all factors of stress, results, and effort, satisficing is actually the method that maximizes.”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pPr defTabSz="462321">
              <a:lnSpc>
                <a:spcPct val="125000"/>
              </a:lnSpc>
              <a:defRPr sz="2400">
                <a:latin typeface="Avenir Roman"/>
                <a:ea typeface="Avenir Roman"/>
                <a:cs typeface="Avenir Roman"/>
                <a:sym typeface="Avenir Roman"/>
              </a:defRPr>
            </a:pPr>
            <a:r>
              <a:t>15x more likely to be high performing</a:t>
            </a:r>
          </a:p>
          <a:p>
            <a:pPr defTabSz="462321">
              <a:lnSpc>
                <a:spcPct val="125000"/>
              </a:lnSpc>
              <a:defRPr sz="2400">
                <a:latin typeface="Avenir Roman"/>
                <a:ea typeface="Avenir Roman"/>
                <a:cs typeface="Avenir Roman"/>
                <a:sym typeface="Avenir Roman"/>
              </a:defRPr>
            </a:pPr>
            <a:r>
              <a:t>Pillars: personal consistency, setting realistic expectations, practicing radical personal accountability, and embedding consistency in organization</a:t>
            </a:r>
          </a:p>
          <a:p>
            <a:pPr defTabSz="462321">
              <a:lnSpc>
                <a:spcPct val="125000"/>
              </a:lnSpc>
              <a:defRPr sz="2400">
                <a:latin typeface="Avenir Roman"/>
                <a:ea typeface="Avenir Roman"/>
                <a:cs typeface="Avenir Roman"/>
                <a:sym typeface="Avenir Roman"/>
              </a:defRPr>
            </a:pPr>
            <a:r>
              <a:t>Reliability trumps exceptionalism - Boards likely to hire someone reliable than a mercurial genius -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lvl1pPr defTabSz="457200">
              <a:lnSpc>
                <a:spcPct val="125000"/>
              </a:lnSpc>
              <a:defRPr sz="2400">
                <a:latin typeface="Avenir Roman"/>
                <a:ea typeface="Avenir Roman"/>
                <a:cs typeface="Avenir Roman"/>
                <a:sym typeface="Avenir Roman"/>
              </a:defRPr>
            </a:lvl1pPr>
          </a:lstStyle>
          <a:p>
            <a:r>
              <a:t>High in Conscientiousness do well when there are clear answers and a clear path.  Research shows when they are unemployed, happiness levels drop 120% more than those less conscientious.  Without a path, they’re lost.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pPr defTabSz="462321">
              <a:lnSpc>
                <a:spcPct val="125000"/>
              </a:lnSpc>
              <a:defRPr sz="2400">
                <a:latin typeface="Avenir Roman"/>
                <a:ea typeface="Avenir Roman"/>
                <a:cs typeface="Avenir Roman"/>
                <a:sym typeface="Avenir Roman"/>
              </a:defRPr>
            </a:pPr>
            <a:r>
              <a:t>Research says we do what’s easiest over what makes us happy.  Novel challenges in our lives create engagement.</a:t>
            </a:r>
          </a:p>
          <a:p>
            <a:pPr defTabSz="462321">
              <a:lnSpc>
                <a:spcPct val="125000"/>
              </a:lnSpc>
              <a:defRPr sz="2400">
                <a:latin typeface="Avenir Roman"/>
                <a:ea typeface="Avenir Roman"/>
                <a:cs typeface="Avenir Roman"/>
                <a:sym typeface="Avenir Roman"/>
              </a:defRPr>
            </a:pPr>
            <a:r>
              <a:t>Difficult but not impossible situations, pessimism kills grit. </a:t>
            </a:r>
          </a:p>
          <a:p>
            <a:pPr defTabSz="462321">
              <a:lnSpc>
                <a:spcPct val="125000"/>
              </a:lnSpc>
              <a:defRPr sz="2400">
                <a:latin typeface="Avenir Roman"/>
                <a:ea typeface="Avenir Roman"/>
                <a:cs typeface="Avenir Roman"/>
                <a:sym typeface="Avenir Roman"/>
              </a:defRPr>
            </a:pPr>
            <a:r>
              <a:t>Pillsbury case example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lvl1pPr defTabSz="457200">
              <a:lnSpc>
                <a:spcPct val="125000"/>
              </a:lnSpc>
              <a:defRPr sz="2400">
                <a:latin typeface="Avenir Roman"/>
                <a:ea typeface="Avenir Roman"/>
                <a:cs typeface="Avenir Roman"/>
                <a:sym typeface="Avenir Roman"/>
              </a:defRPr>
            </a:lvl1pPr>
          </a:lstStyle>
          <a:p>
            <a:r>
              <a:t>Study - Roy Baumeister at Florida State found that people who committed suicide weren’t in the worst circumstances, but they had fallen short of the expectations they had of themselves.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695325"/>
            <a:ext cx="6172200" cy="3473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641">
              <a:defRPr/>
            </a:pPr>
            <a:fld id="{7DB953B3-B07D-4C4E-8076-9747A7AAA17B}" type="slidenum">
              <a:rPr lang="en-US">
                <a:solidFill>
                  <a:prstClr val="black"/>
                </a:solidFill>
                <a:latin typeface="Calibri"/>
              </a:rPr>
              <a:pPr defTabSz="924641">
                <a:defRPr/>
              </a:pPr>
              <a:t>79</a:t>
            </a:fld>
            <a:endParaRPr lang="en-US">
              <a:solidFill>
                <a:prstClr val="black"/>
              </a:solidFill>
              <a:latin typeface="Calibri"/>
            </a:endParaRPr>
          </a:p>
        </p:txBody>
      </p:sp>
    </p:spTree>
    <p:extLst>
      <p:ext uri="{BB962C8B-B14F-4D97-AF65-F5344CB8AC3E}">
        <p14:creationId xmlns:p14="http://schemas.microsoft.com/office/powerpoint/2010/main" val="3591972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8DA398-7C2F-4F52-9BC6-766A00AC43DC}" type="slidenum">
              <a:rPr lang="en-US" smtClean="0"/>
              <a:t>85</a:t>
            </a:fld>
            <a:endParaRPr lang="en-US"/>
          </a:p>
        </p:txBody>
      </p:sp>
    </p:spTree>
    <p:extLst>
      <p:ext uri="{BB962C8B-B14F-4D97-AF65-F5344CB8AC3E}">
        <p14:creationId xmlns:p14="http://schemas.microsoft.com/office/powerpoint/2010/main" val="2916697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Prefrontal cortex is one of the last part to develop.  Decision-making center, planning, abstract thought.</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9666" indent="-287346">
              <a:defRPr>
                <a:solidFill>
                  <a:schemeClr val="tx1"/>
                </a:solidFill>
                <a:latin typeface="Arial" panose="020B0604020202020204" pitchFamily="34" charset="0"/>
                <a:cs typeface="Arial" panose="020B0604020202020204" pitchFamily="34" charset="0"/>
              </a:defRPr>
            </a:lvl2pPr>
            <a:lvl3pPr marL="1152591" indent="-229556">
              <a:defRPr>
                <a:solidFill>
                  <a:schemeClr val="tx1"/>
                </a:solidFill>
                <a:latin typeface="Arial" panose="020B0604020202020204" pitchFamily="34" charset="0"/>
                <a:cs typeface="Arial" panose="020B0604020202020204" pitchFamily="34" charset="0"/>
              </a:defRPr>
            </a:lvl3pPr>
            <a:lvl4pPr marL="1614912" indent="-229556">
              <a:defRPr>
                <a:solidFill>
                  <a:schemeClr val="tx1"/>
                </a:solidFill>
                <a:latin typeface="Arial" panose="020B0604020202020204" pitchFamily="34" charset="0"/>
                <a:cs typeface="Arial" panose="020B0604020202020204" pitchFamily="34" charset="0"/>
              </a:defRPr>
            </a:lvl4pPr>
            <a:lvl5pPr marL="2075628" indent="-229556">
              <a:defRPr>
                <a:solidFill>
                  <a:schemeClr val="tx1"/>
                </a:solidFill>
                <a:latin typeface="Arial" panose="020B0604020202020204" pitchFamily="34" charset="0"/>
                <a:cs typeface="Arial" panose="020B0604020202020204" pitchFamily="34" charset="0"/>
              </a:defRPr>
            </a:lvl5pPr>
            <a:lvl6pPr marL="2537948" indent="-2295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0269" indent="-2295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2589" indent="-2295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4910" indent="-2295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24641">
              <a:defRPr/>
            </a:pPr>
            <a:fld id="{1F40A01D-6347-49DB-9DA5-A97FFC685756}" type="slidenum">
              <a:rPr lang="en-US" altLang="en-US">
                <a:solidFill>
                  <a:prstClr val="black"/>
                </a:solidFill>
                <a:latin typeface="Calibri" panose="020F0502020204030204" pitchFamily="34" charset="0"/>
              </a:rPr>
              <a:pPr defTabSz="924641">
                <a:defRPr/>
              </a:pPr>
              <a:t>27</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195642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641">
              <a:defRPr/>
            </a:pPr>
            <a:fld id="{7185752D-1844-4750-8683-73EFDAAC3A21}" type="slidenum">
              <a:rPr lang="en-US">
                <a:solidFill>
                  <a:prstClr val="black"/>
                </a:solidFill>
                <a:latin typeface="Calibri" panose="020F0502020204030204"/>
              </a:rPr>
              <a:pPr defTabSz="924641">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3764040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641">
              <a:defRPr/>
            </a:pPr>
            <a:fld id="{7185752D-1844-4750-8683-73EFDAAC3A21}" type="slidenum">
              <a:rPr lang="en-US">
                <a:solidFill>
                  <a:prstClr val="black"/>
                </a:solidFill>
                <a:latin typeface="Calibri" panose="020F0502020204030204"/>
              </a:rPr>
              <a:pPr defTabSz="924641">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691128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Has significant and permanent ramifications on adolescent brain development </a:t>
            </a:r>
          </a:p>
          <a:p>
            <a:pPr lvl="1"/>
            <a:r>
              <a:rPr lang="en-US" altLang="en-US"/>
              <a:t>8 IQ points, anatomy, lifetime earning potential</a:t>
            </a:r>
          </a:p>
          <a:p>
            <a:r>
              <a:rPr lang="en-US" altLang="en-US"/>
              <a:t>Regular use linked to development of psychotic disorders</a:t>
            </a:r>
          </a:p>
          <a:p>
            <a:endParaRPr lang="en-US" altLang="en-US"/>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9666" indent="-287346">
              <a:defRPr>
                <a:solidFill>
                  <a:schemeClr val="tx1"/>
                </a:solidFill>
                <a:latin typeface="Arial" panose="020B0604020202020204" pitchFamily="34" charset="0"/>
                <a:cs typeface="Arial" panose="020B0604020202020204" pitchFamily="34" charset="0"/>
              </a:defRPr>
            </a:lvl2pPr>
            <a:lvl3pPr marL="1152591" indent="-229556">
              <a:defRPr>
                <a:solidFill>
                  <a:schemeClr val="tx1"/>
                </a:solidFill>
                <a:latin typeface="Arial" panose="020B0604020202020204" pitchFamily="34" charset="0"/>
                <a:cs typeface="Arial" panose="020B0604020202020204" pitchFamily="34" charset="0"/>
              </a:defRPr>
            </a:lvl3pPr>
            <a:lvl4pPr marL="1614912" indent="-229556">
              <a:defRPr>
                <a:solidFill>
                  <a:schemeClr val="tx1"/>
                </a:solidFill>
                <a:latin typeface="Arial" panose="020B0604020202020204" pitchFamily="34" charset="0"/>
                <a:cs typeface="Arial" panose="020B0604020202020204" pitchFamily="34" charset="0"/>
              </a:defRPr>
            </a:lvl4pPr>
            <a:lvl5pPr marL="2075628" indent="-229556">
              <a:defRPr>
                <a:solidFill>
                  <a:schemeClr val="tx1"/>
                </a:solidFill>
                <a:latin typeface="Arial" panose="020B0604020202020204" pitchFamily="34" charset="0"/>
                <a:cs typeface="Arial" panose="020B0604020202020204" pitchFamily="34" charset="0"/>
              </a:defRPr>
            </a:lvl5pPr>
            <a:lvl6pPr marL="2537948" indent="-2295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0269" indent="-2295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2589" indent="-2295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4910" indent="-2295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24641">
              <a:defRPr/>
            </a:pPr>
            <a:fld id="{FB3765F8-672F-4DD8-A464-0527C137F9EA}" type="slidenum">
              <a:rPr lang="en-US" altLang="en-US">
                <a:solidFill>
                  <a:prstClr val="black"/>
                </a:solidFill>
                <a:latin typeface="Calibri" panose="020F0502020204030204" pitchFamily="34" charset="0"/>
              </a:rPr>
              <a:pPr defTabSz="924641">
                <a:defRPr/>
              </a:pPr>
              <a:t>34</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596193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Clearly.  Not everyone does it, but the risk is elevated.</a:t>
            </a:r>
          </a:p>
        </p:txBody>
      </p:sp>
      <p:sp>
        <p:nvSpPr>
          <p:cNvPr id="4" name="Slide Number Placeholder 3"/>
          <p:cNvSpPr>
            <a:spLocks noGrp="1"/>
          </p:cNvSpPr>
          <p:nvPr>
            <p:ph type="sldNum" sz="quarter" idx="10"/>
          </p:nvPr>
        </p:nvSpPr>
        <p:spPr/>
        <p:txBody>
          <a:bodyPr/>
          <a:lstStyle/>
          <a:p>
            <a:pPr defTabSz="924641">
              <a:defRPr/>
            </a:pPr>
            <a:fld id="{44E80435-3363-4576-8724-D0F2068F7165}" type="slidenum">
              <a:rPr lang="en-US" altLang="en-US">
                <a:solidFill>
                  <a:prstClr val="black"/>
                </a:solidFill>
                <a:latin typeface="Calibri" panose="020F0502020204030204"/>
              </a:rPr>
              <a:pPr defTabSz="924641">
                <a:defRPr/>
              </a:pPr>
              <a:t>38</a:t>
            </a:fld>
            <a:endParaRPr lang="en-US" altLang="en-US" dirty="0">
              <a:solidFill>
                <a:prstClr val="black"/>
              </a:solidFill>
              <a:latin typeface="Calibri" panose="020F0502020204030204"/>
            </a:endParaRPr>
          </a:p>
        </p:txBody>
      </p:sp>
    </p:spTree>
    <p:extLst>
      <p:ext uri="{BB962C8B-B14F-4D97-AF65-F5344CB8AC3E}">
        <p14:creationId xmlns:p14="http://schemas.microsoft.com/office/powerpoint/2010/main" val="1473916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641">
              <a:defRPr/>
            </a:pPr>
            <a:fld id="{44E80435-3363-4576-8724-D0F2068F7165}" type="slidenum">
              <a:rPr lang="en-US" altLang="en-US">
                <a:solidFill>
                  <a:prstClr val="black"/>
                </a:solidFill>
                <a:latin typeface="Calibri" panose="020F0502020204030204"/>
              </a:rPr>
              <a:pPr defTabSz="924641">
                <a:defRPr/>
              </a:pPr>
              <a:t>41</a:t>
            </a:fld>
            <a:endParaRPr lang="en-US" altLang="en-US" dirty="0">
              <a:solidFill>
                <a:prstClr val="black"/>
              </a:solidFill>
              <a:latin typeface="Calibri" panose="020F0502020204030204"/>
            </a:endParaRPr>
          </a:p>
        </p:txBody>
      </p:sp>
    </p:spTree>
    <p:extLst>
      <p:ext uri="{BB962C8B-B14F-4D97-AF65-F5344CB8AC3E}">
        <p14:creationId xmlns:p14="http://schemas.microsoft.com/office/powerpoint/2010/main" val="3139697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lvl1pPr>
              <a:defRPr sz="2400"/>
            </a:lvl1pPr>
          </a:lstStyle>
          <a:p>
            <a:r>
              <a:t>Industrial to Information age -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lvl1pPr defTabSz="457200">
              <a:lnSpc>
                <a:spcPct val="125000"/>
              </a:lnSpc>
              <a:defRPr sz="2400">
                <a:latin typeface="Avenir Roman"/>
                <a:ea typeface="Avenir Roman"/>
                <a:cs typeface="Avenir Roman"/>
                <a:sym typeface="Avenir Roman"/>
              </a:defRPr>
            </a:lvl1pPr>
          </a:lstStyle>
          <a:p>
            <a:r>
              <a:t>Parenting short term vs. long term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eeping Kids Saf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58000"/>
          </a:xfrm>
        </p:spPr>
        <p:txBody>
          <a:bodyPr/>
          <a:lstStyle>
            <a:lvl1pPr>
              <a:defRPr baseline="0">
                <a:solidFill>
                  <a:schemeClr val="bg1"/>
                </a:solidFill>
              </a:defRPr>
            </a:lvl1pPr>
          </a:lstStyle>
          <a:p>
            <a:endParaRPr lang="en-US" dirty="0"/>
          </a:p>
        </p:txBody>
      </p:sp>
    </p:spTree>
    <p:extLst>
      <p:ext uri="{BB962C8B-B14F-4D97-AF65-F5344CB8AC3E}">
        <p14:creationId xmlns:p14="http://schemas.microsoft.com/office/powerpoint/2010/main" val="9774877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r>
              <a:rPr lang="en-US" altLang="en-US"/>
              <a:t>2016 Copyright Be Sure Consulting Inc</a:t>
            </a:r>
          </a:p>
        </p:txBody>
      </p:sp>
      <p:sp>
        <p:nvSpPr>
          <p:cNvPr id="6" name="Slide Number Placeholder 5"/>
          <p:cNvSpPr>
            <a:spLocks noGrp="1"/>
          </p:cNvSpPr>
          <p:nvPr>
            <p:ph type="sldNum" sz="quarter" idx="12"/>
          </p:nvPr>
        </p:nvSpPr>
        <p:spPr/>
        <p:txBody>
          <a:bodyPr/>
          <a:lstStyle/>
          <a:p>
            <a:fld id="{396AA7CA-1B6C-46B8-AAC2-A66383DAB63F}" type="slidenum">
              <a:rPr lang="en-US" altLang="en-US" smtClean="0"/>
              <a:pPr/>
              <a:t>‹#›</a:t>
            </a:fld>
            <a:endParaRPr lang="en-US" altLang="en-US"/>
          </a:p>
        </p:txBody>
      </p:sp>
    </p:spTree>
    <p:extLst>
      <p:ext uri="{BB962C8B-B14F-4D97-AF65-F5344CB8AC3E}">
        <p14:creationId xmlns:p14="http://schemas.microsoft.com/office/powerpoint/2010/main" val="30954644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1_Title Only -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6EB727E-5B2C-4310-AB66-CE5561C8F44D}" type="slidenum">
              <a:rPr lang="en-US" smtClean="0"/>
              <a:t>‹#›</a:t>
            </a:fld>
            <a:endParaRPr lang="en-US"/>
          </a:p>
        </p:txBody>
      </p:sp>
      <p:sp>
        <p:nvSpPr>
          <p:cNvPr id="3" name="Rectangle 2"/>
          <p:cNvSpPr/>
          <p:nvPr userDrawn="1"/>
        </p:nvSpPr>
        <p:spPr>
          <a:xfrm>
            <a:off x="6940061" y="6203852"/>
            <a:ext cx="5251939" cy="478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467714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6EB727E-5B2C-4310-AB66-CE5561C8F44D}" type="slidenum">
              <a:rPr lang="en-US" smtClean="0"/>
              <a:t>‹#›</a:t>
            </a:fld>
            <a:endParaRPr lang="en-US"/>
          </a:p>
        </p:txBody>
      </p:sp>
    </p:spTree>
    <p:extLst>
      <p:ext uri="{BB962C8B-B14F-4D97-AF65-F5344CB8AC3E}">
        <p14:creationId xmlns:p14="http://schemas.microsoft.com/office/powerpoint/2010/main" val="38396436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blank" preserve="1">
  <p:cSld name="Theme Graphic">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33698" y="2051332"/>
            <a:ext cx="9253119" cy="2512683"/>
          </a:xfrm>
          <a:prstGeom prst="rect">
            <a:avLst/>
          </a:prstGeom>
        </p:spPr>
      </p:pic>
      <p:grpSp>
        <p:nvGrpSpPr>
          <p:cNvPr id="14" name="Group 13"/>
          <p:cNvGrpSpPr/>
          <p:nvPr userDrawn="1"/>
        </p:nvGrpSpPr>
        <p:grpSpPr>
          <a:xfrm>
            <a:off x="848073" y="6641633"/>
            <a:ext cx="11343927" cy="249407"/>
            <a:chOff x="848073" y="5128838"/>
            <a:chExt cx="8295927" cy="183946"/>
          </a:xfrm>
        </p:grpSpPr>
        <p:grpSp>
          <p:nvGrpSpPr>
            <p:cNvPr id="15" name="Group 14"/>
            <p:cNvGrpSpPr/>
            <p:nvPr userDrawn="1"/>
          </p:nvGrpSpPr>
          <p:grpSpPr>
            <a:xfrm rot="5400000" flipH="1">
              <a:off x="5071403" y="1216857"/>
              <a:ext cx="126607" cy="8018587"/>
              <a:chOff x="-5" y="-2286002"/>
              <a:chExt cx="239157" cy="9144001"/>
            </a:xfrm>
          </p:grpSpPr>
          <p:grpSp>
            <p:nvGrpSpPr>
              <p:cNvPr id="17" name="Group 16"/>
              <p:cNvGrpSpPr/>
              <p:nvPr userDrawn="1"/>
            </p:nvGrpSpPr>
            <p:grpSpPr>
              <a:xfrm>
                <a:off x="-5" y="1067392"/>
                <a:ext cx="239155" cy="5790607"/>
                <a:chOff x="-6" y="337624"/>
                <a:chExt cx="337631" cy="4775983"/>
              </a:xfrm>
            </p:grpSpPr>
            <p:sp>
              <p:nvSpPr>
                <p:cNvPr id="19" name="Rectangle 18"/>
                <p:cNvSpPr/>
                <p:nvPr userDrawn="1"/>
              </p:nvSpPr>
              <p:spPr>
                <a:xfrm>
                  <a:off x="0" y="2715065"/>
                  <a:ext cx="337625" cy="23985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0" y="1378634"/>
                  <a:ext cx="337625" cy="1350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6" y="337624"/>
                  <a:ext cx="337628" cy="10550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userDrawn="1"/>
            </p:nvSpPr>
            <p:spPr>
              <a:xfrm rot="5400000">
                <a:off x="-1559755" y="-725995"/>
                <a:ext cx="3358913" cy="23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Freeform 88"/>
            <p:cNvSpPr/>
            <p:nvPr userDrawn="1"/>
          </p:nvSpPr>
          <p:spPr>
            <a:xfrm>
              <a:off x="848073" y="5128838"/>
              <a:ext cx="434540" cy="183946"/>
            </a:xfrm>
            <a:custGeom>
              <a:avLst/>
              <a:gdLst>
                <a:gd name="connsiteX0" fmla="*/ 0 w 434540"/>
                <a:gd name="connsiteY0" fmla="*/ 0 h 79977"/>
                <a:gd name="connsiteX1" fmla="*/ 434540 w 434540"/>
                <a:gd name="connsiteY1" fmla="*/ 0 h 79977"/>
                <a:gd name="connsiteX2" fmla="*/ 253260 w 434540"/>
                <a:gd name="connsiteY2" fmla="*/ 79977 h 79977"/>
              </a:gdLst>
              <a:ahLst/>
              <a:cxnLst>
                <a:cxn ang="0">
                  <a:pos x="connsiteX0" y="connsiteY0"/>
                </a:cxn>
                <a:cxn ang="0">
                  <a:pos x="connsiteX1" y="connsiteY1"/>
                </a:cxn>
                <a:cxn ang="0">
                  <a:pos x="connsiteX2" y="connsiteY2"/>
                </a:cxn>
              </a:cxnLst>
              <a:rect l="l" t="t" r="r" b="b"/>
              <a:pathLst>
                <a:path w="434540" h="79977">
                  <a:moveTo>
                    <a:pt x="0" y="0"/>
                  </a:moveTo>
                  <a:lnTo>
                    <a:pt x="434540" y="0"/>
                  </a:lnTo>
                  <a:lnTo>
                    <a:pt x="253260" y="79977"/>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userDrawn="1"/>
        </p:nvGrpSpPr>
        <p:grpSpPr>
          <a:xfrm>
            <a:off x="1" y="-47620"/>
            <a:ext cx="11247777" cy="269186"/>
            <a:chOff x="1" y="1441833"/>
            <a:chExt cx="8295625" cy="198534"/>
          </a:xfrm>
        </p:grpSpPr>
        <p:grpSp>
          <p:nvGrpSpPr>
            <p:cNvPr id="31" name="Group 30"/>
            <p:cNvGrpSpPr/>
            <p:nvPr userDrawn="1"/>
          </p:nvGrpSpPr>
          <p:grpSpPr>
            <a:xfrm rot="16200000">
              <a:off x="3945991" y="-2468879"/>
              <a:ext cx="126607" cy="8018587"/>
              <a:chOff x="-5" y="-2286002"/>
              <a:chExt cx="239157" cy="9144001"/>
            </a:xfrm>
          </p:grpSpPr>
          <p:grpSp>
            <p:nvGrpSpPr>
              <p:cNvPr id="33" name="Group 32"/>
              <p:cNvGrpSpPr/>
              <p:nvPr userDrawn="1"/>
            </p:nvGrpSpPr>
            <p:grpSpPr>
              <a:xfrm>
                <a:off x="-5" y="1067392"/>
                <a:ext cx="239155" cy="5790607"/>
                <a:chOff x="-6" y="337624"/>
                <a:chExt cx="337631" cy="4775983"/>
              </a:xfrm>
            </p:grpSpPr>
            <p:sp>
              <p:nvSpPr>
                <p:cNvPr id="35" name="Rectangle 34"/>
                <p:cNvSpPr/>
                <p:nvPr userDrawn="1"/>
              </p:nvSpPr>
              <p:spPr>
                <a:xfrm>
                  <a:off x="0" y="2715065"/>
                  <a:ext cx="337625" cy="23985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0" y="1378634"/>
                  <a:ext cx="337625" cy="1350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6" y="337624"/>
                  <a:ext cx="337628" cy="10550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p:cNvSpPr/>
              <p:nvPr userDrawn="1"/>
            </p:nvSpPr>
            <p:spPr>
              <a:xfrm rot="5400000">
                <a:off x="-1559755" y="-725995"/>
                <a:ext cx="3358913" cy="23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Freeform 89"/>
            <p:cNvSpPr/>
            <p:nvPr userDrawn="1"/>
          </p:nvSpPr>
          <p:spPr>
            <a:xfrm>
              <a:off x="7860730" y="1441833"/>
              <a:ext cx="434896" cy="198534"/>
            </a:xfrm>
            <a:custGeom>
              <a:avLst/>
              <a:gdLst>
                <a:gd name="connsiteX0" fmla="*/ 0 w 434540"/>
                <a:gd name="connsiteY0" fmla="*/ 0 h 79977"/>
                <a:gd name="connsiteX1" fmla="*/ 434540 w 434540"/>
                <a:gd name="connsiteY1" fmla="*/ 0 h 79977"/>
                <a:gd name="connsiteX2" fmla="*/ 253260 w 434540"/>
                <a:gd name="connsiteY2" fmla="*/ 79977 h 79977"/>
                <a:gd name="connsiteX0" fmla="*/ 431754 w 431754"/>
                <a:gd name="connsiteY0" fmla="*/ 2732 h 79977"/>
                <a:gd name="connsiteX1" fmla="*/ 181280 w 431754"/>
                <a:gd name="connsiteY1" fmla="*/ 0 h 79977"/>
                <a:gd name="connsiteX2" fmla="*/ 0 w 431754"/>
                <a:gd name="connsiteY2" fmla="*/ 79977 h 79977"/>
                <a:gd name="connsiteX0" fmla="*/ 416043 w 416043"/>
                <a:gd name="connsiteY0" fmla="*/ 64212 h 79977"/>
                <a:gd name="connsiteX1" fmla="*/ 181280 w 416043"/>
                <a:gd name="connsiteY1" fmla="*/ 0 h 79977"/>
                <a:gd name="connsiteX2" fmla="*/ 0 w 416043"/>
                <a:gd name="connsiteY2" fmla="*/ 79977 h 79977"/>
                <a:gd name="connsiteX0" fmla="*/ 434896 w 434896"/>
                <a:gd name="connsiteY0" fmla="*/ 81973 h 81973"/>
                <a:gd name="connsiteX1" fmla="*/ 181280 w 434896"/>
                <a:gd name="connsiteY1" fmla="*/ 0 h 81973"/>
                <a:gd name="connsiteX2" fmla="*/ 0 w 434896"/>
                <a:gd name="connsiteY2" fmla="*/ 79977 h 81973"/>
                <a:gd name="connsiteX0" fmla="*/ 434896 w 434896"/>
                <a:gd name="connsiteY0" fmla="*/ 81973 h 81973"/>
                <a:gd name="connsiteX1" fmla="*/ 181280 w 434896"/>
                <a:gd name="connsiteY1" fmla="*/ 0 h 81973"/>
                <a:gd name="connsiteX2" fmla="*/ 0 w 434896"/>
                <a:gd name="connsiteY2" fmla="*/ 79977 h 81973"/>
                <a:gd name="connsiteX0" fmla="*/ 434896 w 434896"/>
                <a:gd name="connsiteY0" fmla="*/ 81973 h 81973"/>
                <a:gd name="connsiteX1" fmla="*/ 181280 w 434896"/>
                <a:gd name="connsiteY1" fmla="*/ 0 h 81973"/>
                <a:gd name="connsiteX2" fmla="*/ 0 w 434896"/>
                <a:gd name="connsiteY2" fmla="*/ 79977 h 81973"/>
                <a:gd name="connsiteX0" fmla="*/ 434896 w 434896"/>
                <a:gd name="connsiteY0" fmla="*/ 86001 h 86001"/>
                <a:gd name="connsiteX1" fmla="*/ 320543 w 434896"/>
                <a:gd name="connsiteY1" fmla="*/ 20820 h 86001"/>
                <a:gd name="connsiteX2" fmla="*/ 181280 w 434896"/>
                <a:gd name="connsiteY2" fmla="*/ 4028 h 86001"/>
                <a:gd name="connsiteX3" fmla="*/ 0 w 434896"/>
                <a:gd name="connsiteY3" fmla="*/ 84005 h 86001"/>
                <a:gd name="connsiteX0" fmla="*/ 434896 w 434896"/>
                <a:gd name="connsiteY0" fmla="*/ 84445 h 84445"/>
                <a:gd name="connsiteX1" fmla="*/ 320543 w 434896"/>
                <a:gd name="connsiteY1" fmla="*/ 19264 h 84445"/>
                <a:gd name="connsiteX2" fmla="*/ 181280 w 434896"/>
                <a:gd name="connsiteY2" fmla="*/ 2472 h 84445"/>
                <a:gd name="connsiteX3" fmla="*/ 0 w 434896"/>
                <a:gd name="connsiteY3" fmla="*/ 82449 h 84445"/>
                <a:gd name="connsiteX0" fmla="*/ 434896 w 434896"/>
                <a:gd name="connsiteY0" fmla="*/ 84445 h 84445"/>
                <a:gd name="connsiteX1" fmla="*/ 320543 w 434896"/>
                <a:gd name="connsiteY1" fmla="*/ 19264 h 84445"/>
                <a:gd name="connsiteX2" fmla="*/ 181280 w 434896"/>
                <a:gd name="connsiteY2" fmla="*/ 2472 h 84445"/>
                <a:gd name="connsiteX3" fmla="*/ 0 w 434896"/>
                <a:gd name="connsiteY3" fmla="*/ 82449 h 84445"/>
                <a:gd name="connsiteX0" fmla="*/ 434896 w 434896"/>
                <a:gd name="connsiteY0" fmla="*/ 86320 h 86320"/>
                <a:gd name="connsiteX1" fmla="*/ 351966 w 434896"/>
                <a:gd name="connsiteY1" fmla="*/ 4745 h 86320"/>
                <a:gd name="connsiteX2" fmla="*/ 181280 w 434896"/>
                <a:gd name="connsiteY2" fmla="*/ 4347 h 86320"/>
                <a:gd name="connsiteX3" fmla="*/ 0 w 434896"/>
                <a:gd name="connsiteY3" fmla="*/ 84324 h 86320"/>
              </a:gdLst>
              <a:ahLst/>
              <a:cxnLst>
                <a:cxn ang="0">
                  <a:pos x="connsiteX0" y="connsiteY0"/>
                </a:cxn>
                <a:cxn ang="0">
                  <a:pos x="connsiteX1" y="connsiteY1"/>
                </a:cxn>
                <a:cxn ang="0">
                  <a:pos x="connsiteX2" y="connsiteY2"/>
                </a:cxn>
                <a:cxn ang="0">
                  <a:pos x="connsiteX3" y="connsiteY3"/>
                </a:cxn>
              </a:cxnLst>
              <a:rect l="l" t="t" r="r" b="b"/>
              <a:pathLst>
                <a:path w="434896" h="86320">
                  <a:moveTo>
                    <a:pt x="434896" y="86320"/>
                  </a:moveTo>
                  <a:cubicBezTo>
                    <a:pt x="401697" y="74774"/>
                    <a:pt x="353386" y="6111"/>
                    <a:pt x="351966" y="4745"/>
                  </a:cubicBezTo>
                  <a:cubicBezTo>
                    <a:pt x="353689" y="7477"/>
                    <a:pt x="220564" y="-6867"/>
                    <a:pt x="181280" y="4347"/>
                  </a:cubicBezTo>
                  <a:lnTo>
                    <a:pt x="0" y="8432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36955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04967702-6B38-43B9-A417-0D65AE89DD6F}" type="datetimeFigureOut">
              <a:rPr lang="en-US" smtClean="0"/>
              <a:pPr/>
              <a:t>1/22/20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DE81A13D-A6BF-4EEE-9DD0-8A854084E4DE}" type="slidenum">
              <a:rPr lang="en-US" smtClean="0"/>
              <a:pPr/>
              <a:t>‹#›</a:t>
            </a:fld>
            <a:endParaRPr lang="en-US"/>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extLst>
      <p:ext uri="{BB962C8B-B14F-4D97-AF65-F5344CB8AC3E}">
        <p14:creationId xmlns:p14="http://schemas.microsoft.com/office/powerpoint/2010/main" val="24044546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4967702-6B38-43B9-A417-0D65AE89DD6F}" type="datetimeFigureOut">
              <a:rPr lang="en-US" smtClean="0"/>
              <a:pPr/>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81A13D-A6BF-4EEE-9DD0-8A854084E4DE}" type="slidenum">
              <a:rPr lang="en-US" smtClean="0"/>
              <a:pPr/>
              <a:t>‹#›</a:t>
            </a:fld>
            <a:endParaRPr lang="en-US"/>
          </a:p>
        </p:txBody>
      </p:sp>
    </p:spTree>
    <p:extLst>
      <p:ext uri="{BB962C8B-B14F-4D97-AF65-F5344CB8AC3E}">
        <p14:creationId xmlns:p14="http://schemas.microsoft.com/office/powerpoint/2010/main" val="22520186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2133600" y="2507786"/>
            <a:ext cx="94488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4967702-6B38-43B9-A417-0D65AE89DD6F}" type="datetimeFigureOut">
              <a:rPr lang="en-US" smtClean="0"/>
              <a:pPr/>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66400" y="6416676"/>
            <a:ext cx="1016000" cy="365125"/>
          </a:xfrm>
        </p:spPr>
        <p:txBody>
          <a:bodyPr/>
          <a:lstStyle/>
          <a:p>
            <a:fld id="{DE81A13D-A6BF-4EEE-9DD0-8A854084E4DE}" type="slidenum">
              <a:rPr lang="en-US" smtClean="0"/>
              <a:pPr/>
              <a:t>‹#›</a:t>
            </a:fld>
            <a:endParaRPr lang="en-US"/>
          </a:p>
        </p:txBody>
      </p:sp>
    </p:spTree>
    <p:extLst>
      <p:ext uri="{BB962C8B-B14F-4D97-AF65-F5344CB8AC3E}">
        <p14:creationId xmlns:p14="http://schemas.microsoft.com/office/powerpoint/2010/main" val="3627622297"/>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4967702-6B38-43B9-A417-0D65AE89DD6F}" type="datetimeFigureOut">
              <a:rPr lang="en-US" smtClean="0"/>
              <a:pPr/>
              <a:t>1/22/20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81A13D-A6BF-4EEE-9DD0-8A854084E4DE}" type="slidenum">
              <a:rPr lang="en-US" smtClean="0"/>
              <a:pPr/>
              <a:t>‹#›</a:t>
            </a:fld>
            <a:endParaRPr lang="en-US"/>
          </a:p>
        </p:txBody>
      </p:sp>
    </p:spTree>
    <p:extLst>
      <p:ext uri="{BB962C8B-B14F-4D97-AF65-F5344CB8AC3E}">
        <p14:creationId xmlns:p14="http://schemas.microsoft.com/office/powerpoint/2010/main" val="3964638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4967702-6B38-43B9-A417-0D65AE89DD6F}" type="datetimeFigureOut">
              <a:rPr lang="en-US" smtClean="0"/>
              <a:pPr/>
              <a:t>1/22/20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81A13D-A6BF-4EEE-9DD0-8A854084E4DE}" type="slidenum">
              <a:rPr lang="en-US" smtClean="0"/>
              <a:pPr/>
              <a:t>‹#›</a:t>
            </a:fld>
            <a:endParaRPr lang="en-US"/>
          </a:p>
        </p:txBody>
      </p:sp>
    </p:spTree>
    <p:extLst>
      <p:ext uri="{BB962C8B-B14F-4D97-AF65-F5344CB8AC3E}">
        <p14:creationId xmlns:p14="http://schemas.microsoft.com/office/powerpoint/2010/main" val="7659908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4967702-6B38-43B9-A417-0D65AE89DD6F}" type="datetimeFigureOut">
              <a:rPr lang="en-US" smtClean="0"/>
              <a:pPr/>
              <a:t>1/22/20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81A13D-A6BF-4EEE-9DD0-8A854084E4DE}" type="slidenum">
              <a:rPr lang="en-US" smtClean="0"/>
              <a:pPr/>
              <a:t>‹#›</a:t>
            </a:fld>
            <a:endParaRPr lang="en-US"/>
          </a:p>
        </p:txBody>
      </p:sp>
    </p:spTree>
    <p:extLst>
      <p:ext uri="{BB962C8B-B14F-4D97-AF65-F5344CB8AC3E}">
        <p14:creationId xmlns:p14="http://schemas.microsoft.com/office/powerpoint/2010/main" val="20868254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967702-6B38-43B9-A417-0D65AE89DD6F}" type="datetimeFigureOut">
              <a:rPr lang="en-US" smtClean="0"/>
              <a:pPr/>
              <a:t>1/22/20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81A13D-A6BF-4EEE-9DD0-8A854084E4DE}" type="slidenum">
              <a:rPr lang="en-US" smtClean="0"/>
              <a:pPr/>
              <a:t>‹#›</a:t>
            </a:fld>
            <a:endParaRPr lang="en-US"/>
          </a:p>
        </p:txBody>
      </p:sp>
    </p:spTree>
    <p:extLst>
      <p:ext uri="{BB962C8B-B14F-4D97-AF65-F5344CB8AC3E}">
        <p14:creationId xmlns:p14="http://schemas.microsoft.com/office/powerpoint/2010/main" val="924460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r>
              <a:rPr lang="en-US" altLang="en-US"/>
              <a:t>2016 Copyright Be Sure Consulting Inc</a:t>
            </a:r>
          </a:p>
        </p:txBody>
      </p:sp>
      <p:sp>
        <p:nvSpPr>
          <p:cNvPr id="6" name="Slide Number Placeholder 5"/>
          <p:cNvSpPr>
            <a:spLocks noGrp="1"/>
          </p:cNvSpPr>
          <p:nvPr>
            <p:ph type="sldNum" sz="quarter" idx="12"/>
          </p:nvPr>
        </p:nvSpPr>
        <p:spPr/>
        <p:txBody>
          <a:bodyPr/>
          <a:lstStyle/>
          <a:p>
            <a:fld id="{81CE746F-CD34-43EF-9984-8A4DFBAA87E4}" type="slidenum">
              <a:rPr lang="en-US" altLang="en-US" smtClean="0"/>
              <a:pPr/>
              <a:t>‹#›</a:t>
            </a:fld>
            <a:endParaRPr lang="en-US" altLang="en-US"/>
          </a:p>
        </p:txBody>
      </p:sp>
    </p:spTree>
    <p:extLst>
      <p:ext uri="{BB962C8B-B14F-4D97-AF65-F5344CB8AC3E}">
        <p14:creationId xmlns:p14="http://schemas.microsoft.com/office/powerpoint/2010/main" val="2549324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4967702-6B38-43B9-A417-0D65AE89DD6F}" type="datetimeFigureOut">
              <a:rPr lang="en-US" smtClean="0"/>
              <a:pPr/>
              <a:t>1/22/20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81A13D-A6BF-4EEE-9DD0-8A854084E4DE}" type="slidenum">
              <a:rPr lang="en-US" smtClean="0"/>
              <a:pPr/>
              <a:t>‹#›</a:t>
            </a:fld>
            <a:endParaRPr lang="en-US"/>
          </a:p>
        </p:txBody>
      </p:sp>
    </p:spTree>
    <p:extLst>
      <p:ext uri="{BB962C8B-B14F-4D97-AF65-F5344CB8AC3E}">
        <p14:creationId xmlns:p14="http://schemas.microsoft.com/office/powerpoint/2010/main" val="19994011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2438400" y="1166787"/>
            <a:ext cx="73152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4967702-6B38-43B9-A417-0D65AE89DD6F}" type="datetimeFigureOut">
              <a:rPr lang="en-US" smtClean="0"/>
              <a:pPr/>
              <a:t>1/22/20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81A13D-A6BF-4EEE-9DD0-8A854084E4DE}" type="slidenum">
              <a:rPr lang="en-US" smtClean="0"/>
              <a:pPr/>
              <a:t>‹#›</a:t>
            </a:fld>
            <a:endParaRPr lang="en-US"/>
          </a:p>
        </p:txBody>
      </p:sp>
    </p:spTree>
    <p:extLst>
      <p:ext uri="{BB962C8B-B14F-4D97-AF65-F5344CB8AC3E}">
        <p14:creationId xmlns:p14="http://schemas.microsoft.com/office/powerpoint/2010/main" val="4130624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4967702-6B38-43B9-A417-0D65AE89DD6F}" type="datetimeFigureOut">
              <a:rPr lang="en-US" smtClean="0"/>
              <a:pPr/>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81A13D-A6BF-4EEE-9DD0-8A854084E4DE}" type="slidenum">
              <a:rPr lang="en-US" smtClean="0"/>
              <a:pPr/>
              <a:t>‹#›</a:t>
            </a:fld>
            <a:endParaRPr lang="en-US"/>
          </a:p>
        </p:txBody>
      </p:sp>
    </p:spTree>
    <p:extLst>
      <p:ext uri="{BB962C8B-B14F-4D97-AF65-F5344CB8AC3E}">
        <p14:creationId xmlns:p14="http://schemas.microsoft.com/office/powerpoint/2010/main" val="26145173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4967702-6B38-43B9-A417-0D65AE89DD6F}" type="datetimeFigureOut">
              <a:rPr lang="en-US" smtClean="0"/>
              <a:pPr/>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81A13D-A6BF-4EEE-9DD0-8A854084E4DE}" type="slidenum">
              <a:rPr lang="en-US" smtClean="0"/>
              <a:pPr/>
              <a:t>‹#›</a:t>
            </a:fld>
            <a:endParaRPr lang="en-US"/>
          </a:p>
        </p:txBody>
      </p:sp>
    </p:spTree>
    <p:extLst>
      <p:ext uri="{BB962C8B-B14F-4D97-AF65-F5344CB8AC3E}">
        <p14:creationId xmlns:p14="http://schemas.microsoft.com/office/powerpoint/2010/main" val="3143338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175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65600" y="6248400"/>
            <a:ext cx="3860800" cy="457200"/>
          </a:xfrm>
        </p:spPr>
        <p:txBody>
          <a:bodyPr/>
          <a:lstStyle>
            <a:lvl1pPr>
              <a:defRPr/>
            </a:lvl1pPr>
          </a:lstStyle>
          <a:p>
            <a:r>
              <a:rPr lang="en-US"/>
              <a:t>2016 Copyright BeSure Consulting Inc.</a:t>
            </a:r>
          </a:p>
        </p:txBody>
      </p:sp>
      <p:sp>
        <p:nvSpPr>
          <p:cNvPr id="6" name="Slide Number Placeholder 5"/>
          <p:cNvSpPr>
            <a:spLocks noGrp="1"/>
          </p:cNvSpPr>
          <p:nvPr>
            <p:ph type="sldNum" sz="quarter" idx="11"/>
          </p:nvPr>
        </p:nvSpPr>
        <p:spPr>
          <a:xfrm>
            <a:off x="8737600" y="6243638"/>
            <a:ext cx="2844800" cy="457200"/>
          </a:xfrm>
        </p:spPr>
        <p:txBody>
          <a:bodyPr/>
          <a:lstStyle>
            <a:lvl1pPr>
              <a:defRPr/>
            </a:lvl1pPr>
          </a:lstStyle>
          <a:p>
            <a:fld id="{5589382F-FAEF-4EE8-8FA9-672FB134C75C}" type="slidenum">
              <a:rPr lang="en-US"/>
              <a:pPr/>
              <a:t>‹#›</a:t>
            </a:fld>
            <a:endParaRPr lang="en-US"/>
          </a:p>
        </p:txBody>
      </p:sp>
      <p:sp>
        <p:nvSpPr>
          <p:cNvPr id="7" name="Date Placeholder 6"/>
          <p:cNvSpPr>
            <a:spLocks noGrp="1"/>
          </p:cNvSpPr>
          <p:nvPr>
            <p:ph type="dt" sz="half" idx="12"/>
          </p:nvPr>
        </p:nvSpPr>
        <p:spPr>
          <a:xfrm>
            <a:off x="609600" y="6248400"/>
            <a:ext cx="2844800" cy="457200"/>
          </a:xfrm>
        </p:spPr>
        <p:txBody>
          <a:bodyPr/>
          <a:lstStyle>
            <a:lvl1pPr>
              <a:defRPr/>
            </a:lvl1pPr>
          </a:lstStyle>
          <a:p>
            <a:fld id="{A881CCE1-CAB1-4FF3-877C-AFF86A344ACB}" type="datetime1">
              <a:rPr lang="en-US" smtClean="0"/>
              <a:t>1/22/20</a:t>
            </a:fld>
            <a:endParaRPr lang="en-US"/>
          </a:p>
        </p:txBody>
      </p:sp>
    </p:spTree>
    <p:extLst>
      <p:ext uri="{BB962C8B-B14F-4D97-AF65-F5344CB8AC3E}">
        <p14:creationId xmlns:p14="http://schemas.microsoft.com/office/powerpoint/2010/main" val="40307275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90F6FD-38AB-4135-8327-B9F89BB5C3F6}"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76DAF-8D18-4300-8351-65336DC9FD61}" type="slidenum">
              <a:rPr lang="en-US" smtClean="0"/>
              <a:t>‹#›</a:t>
            </a:fld>
            <a:endParaRPr lang="en-US"/>
          </a:p>
        </p:txBody>
      </p:sp>
    </p:spTree>
    <p:extLst>
      <p:ext uri="{BB962C8B-B14F-4D97-AF65-F5344CB8AC3E}">
        <p14:creationId xmlns:p14="http://schemas.microsoft.com/office/powerpoint/2010/main" val="2719357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90F6FD-38AB-4135-8327-B9F89BB5C3F6}"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76DAF-8D18-4300-8351-65336DC9FD61}" type="slidenum">
              <a:rPr lang="en-US" smtClean="0"/>
              <a:t>‹#›</a:t>
            </a:fld>
            <a:endParaRPr lang="en-US"/>
          </a:p>
        </p:txBody>
      </p:sp>
    </p:spTree>
    <p:extLst>
      <p:ext uri="{BB962C8B-B14F-4D97-AF65-F5344CB8AC3E}">
        <p14:creationId xmlns:p14="http://schemas.microsoft.com/office/powerpoint/2010/main" val="3541985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90F6FD-38AB-4135-8327-B9F89BB5C3F6}"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76DAF-8D18-4300-8351-65336DC9FD61}" type="slidenum">
              <a:rPr lang="en-US" smtClean="0"/>
              <a:t>‹#›</a:t>
            </a:fld>
            <a:endParaRPr lang="en-US"/>
          </a:p>
        </p:txBody>
      </p:sp>
    </p:spTree>
    <p:extLst>
      <p:ext uri="{BB962C8B-B14F-4D97-AF65-F5344CB8AC3E}">
        <p14:creationId xmlns:p14="http://schemas.microsoft.com/office/powerpoint/2010/main" val="1105402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90F6FD-38AB-4135-8327-B9F89BB5C3F6}" type="datetimeFigureOut">
              <a:rPr lang="en-US" smtClean="0"/>
              <a:t>1/22/20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76DAF-8D18-4300-8351-65336DC9FD61}" type="slidenum">
              <a:rPr lang="en-US" smtClean="0"/>
              <a:t>‹#›</a:t>
            </a:fld>
            <a:endParaRPr lang="en-US"/>
          </a:p>
        </p:txBody>
      </p:sp>
    </p:spTree>
    <p:extLst>
      <p:ext uri="{BB962C8B-B14F-4D97-AF65-F5344CB8AC3E}">
        <p14:creationId xmlns:p14="http://schemas.microsoft.com/office/powerpoint/2010/main" val="2835996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90F6FD-38AB-4135-8327-B9F89BB5C3F6}" type="datetimeFigureOut">
              <a:rPr lang="en-US" smtClean="0"/>
              <a:t>1/22/20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C76DAF-8D18-4300-8351-65336DC9FD61}" type="slidenum">
              <a:rPr lang="en-US" smtClean="0"/>
              <a:t>‹#›</a:t>
            </a:fld>
            <a:endParaRPr lang="en-US"/>
          </a:p>
        </p:txBody>
      </p:sp>
    </p:spTree>
    <p:extLst>
      <p:ext uri="{BB962C8B-B14F-4D97-AF65-F5344CB8AC3E}">
        <p14:creationId xmlns:p14="http://schemas.microsoft.com/office/powerpoint/2010/main" val="2483795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90F6FD-38AB-4135-8327-B9F89BB5C3F6}" type="datetimeFigureOut">
              <a:rPr lang="en-US" smtClean="0"/>
              <a:t>1/22/20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C76DAF-8D18-4300-8351-65336DC9FD61}" type="slidenum">
              <a:rPr lang="en-US" smtClean="0"/>
              <a:t>‹#›</a:t>
            </a:fld>
            <a:endParaRPr lang="en-US"/>
          </a:p>
        </p:txBody>
      </p:sp>
    </p:spTree>
    <p:extLst>
      <p:ext uri="{BB962C8B-B14F-4D97-AF65-F5344CB8AC3E}">
        <p14:creationId xmlns:p14="http://schemas.microsoft.com/office/powerpoint/2010/main" val="4220027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PD &amp; Exchange Club">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5"/>
            <a:ext cx="11277600" cy="1325563"/>
          </a:xfrm>
        </p:spPr>
        <p:txBody>
          <a:bodyPr/>
          <a:lstStyle>
            <a:lvl1pPr>
              <a:defRPr b="1" i="0" baseline="0">
                <a:solidFill>
                  <a:schemeClr val="accent2">
                    <a:lumMod val="60000"/>
                    <a:lumOff val="40000"/>
                  </a:schemeClr>
                </a:solidFill>
              </a:defRPr>
            </a:lvl1pPr>
          </a:lstStyle>
          <a:p>
            <a:r>
              <a:rPr lang="en-US" dirty="0"/>
              <a:t>Click to edit Master title style</a:t>
            </a:r>
          </a:p>
        </p:txBody>
      </p:sp>
      <p:sp>
        <p:nvSpPr>
          <p:cNvPr id="3" name="Content Placeholder 2"/>
          <p:cNvSpPr>
            <a:spLocks noGrp="1"/>
          </p:cNvSpPr>
          <p:nvPr>
            <p:ph idx="1"/>
          </p:nvPr>
        </p:nvSpPr>
        <p:spPr>
          <a:xfrm>
            <a:off x="457200" y="1825625"/>
            <a:ext cx="11277600" cy="4351338"/>
          </a:xfrm>
        </p:spPr>
        <p:txBody>
          <a:bodyPr>
            <a:normAutofit/>
          </a:bodyPr>
          <a:lstStyle>
            <a:lvl1pPr>
              <a:defRPr sz="36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71595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0F6FD-38AB-4135-8327-B9F89BB5C3F6}" type="datetimeFigureOut">
              <a:rPr lang="en-US" smtClean="0"/>
              <a:t>1/22/20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C76DAF-8D18-4300-8351-65336DC9FD61}" type="slidenum">
              <a:rPr lang="en-US" smtClean="0"/>
              <a:t>‹#›</a:t>
            </a:fld>
            <a:endParaRPr lang="en-US"/>
          </a:p>
        </p:txBody>
      </p:sp>
    </p:spTree>
    <p:extLst>
      <p:ext uri="{BB962C8B-B14F-4D97-AF65-F5344CB8AC3E}">
        <p14:creationId xmlns:p14="http://schemas.microsoft.com/office/powerpoint/2010/main" val="3687491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90F6FD-38AB-4135-8327-B9F89BB5C3F6}" type="datetimeFigureOut">
              <a:rPr lang="en-US" smtClean="0"/>
              <a:t>1/22/20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76DAF-8D18-4300-8351-65336DC9FD61}" type="slidenum">
              <a:rPr lang="en-US" smtClean="0"/>
              <a:t>‹#›</a:t>
            </a:fld>
            <a:endParaRPr lang="en-US"/>
          </a:p>
        </p:txBody>
      </p:sp>
    </p:spTree>
    <p:extLst>
      <p:ext uri="{BB962C8B-B14F-4D97-AF65-F5344CB8AC3E}">
        <p14:creationId xmlns:p14="http://schemas.microsoft.com/office/powerpoint/2010/main" val="4053317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90F6FD-38AB-4135-8327-B9F89BB5C3F6}" type="datetimeFigureOut">
              <a:rPr lang="en-US" smtClean="0"/>
              <a:t>1/22/20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76DAF-8D18-4300-8351-65336DC9FD61}" type="slidenum">
              <a:rPr lang="en-US" smtClean="0"/>
              <a:t>‹#›</a:t>
            </a:fld>
            <a:endParaRPr lang="en-US"/>
          </a:p>
        </p:txBody>
      </p:sp>
    </p:spTree>
    <p:extLst>
      <p:ext uri="{BB962C8B-B14F-4D97-AF65-F5344CB8AC3E}">
        <p14:creationId xmlns:p14="http://schemas.microsoft.com/office/powerpoint/2010/main" val="3652994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90F6FD-38AB-4135-8327-B9F89BB5C3F6}"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76DAF-8D18-4300-8351-65336DC9FD61}" type="slidenum">
              <a:rPr lang="en-US" smtClean="0"/>
              <a:t>‹#›</a:t>
            </a:fld>
            <a:endParaRPr lang="en-US"/>
          </a:p>
        </p:txBody>
      </p:sp>
    </p:spTree>
    <p:extLst>
      <p:ext uri="{BB962C8B-B14F-4D97-AF65-F5344CB8AC3E}">
        <p14:creationId xmlns:p14="http://schemas.microsoft.com/office/powerpoint/2010/main" val="1358065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90F6FD-38AB-4135-8327-B9F89BB5C3F6}"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76DAF-8D18-4300-8351-65336DC9FD61}" type="slidenum">
              <a:rPr lang="en-US" smtClean="0"/>
              <a:t>‹#›</a:t>
            </a:fld>
            <a:endParaRPr lang="en-US"/>
          </a:p>
        </p:txBody>
      </p:sp>
    </p:spTree>
    <p:extLst>
      <p:ext uri="{BB962C8B-B14F-4D97-AF65-F5344CB8AC3E}">
        <p14:creationId xmlns:p14="http://schemas.microsoft.com/office/powerpoint/2010/main" val="3164456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32D16B-62B6-4AD0-9670-71E59CBC8779}"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4A0FC-AE8F-4E11-A8EA-248EDB1E64A3}" type="slidenum">
              <a:rPr lang="en-US" smtClean="0"/>
              <a:t>‹#›</a:t>
            </a:fld>
            <a:endParaRPr lang="en-US"/>
          </a:p>
        </p:txBody>
      </p:sp>
    </p:spTree>
    <p:extLst>
      <p:ext uri="{BB962C8B-B14F-4D97-AF65-F5344CB8AC3E}">
        <p14:creationId xmlns:p14="http://schemas.microsoft.com/office/powerpoint/2010/main" val="785560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32D16B-62B6-4AD0-9670-71E59CBC8779}"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4A0FC-AE8F-4E11-A8EA-248EDB1E64A3}" type="slidenum">
              <a:rPr lang="en-US" smtClean="0"/>
              <a:t>‹#›</a:t>
            </a:fld>
            <a:endParaRPr lang="en-US"/>
          </a:p>
        </p:txBody>
      </p:sp>
    </p:spTree>
    <p:extLst>
      <p:ext uri="{BB962C8B-B14F-4D97-AF65-F5344CB8AC3E}">
        <p14:creationId xmlns:p14="http://schemas.microsoft.com/office/powerpoint/2010/main" val="2171720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32D16B-62B6-4AD0-9670-71E59CBC8779}"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4A0FC-AE8F-4E11-A8EA-248EDB1E64A3}" type="slidenum">
              <a:rPr lang="en-US" smtClean="0"/>
              <a:t>‹#›</a:t>
            </a:fld>
            <a:endParaRPr lang="en-US"/>
          </a:p>
        </p:txBody>
      </p:sp>
    </p:spTree>
    <p:extLst>
      <p:ext uri="{BB962C8B-B14F-4D97-AF65-F5344CB8AC3E}">
        <p14:creationId xmlns:p14="http://schemas.microsoft.com/office/powerpoint/2010/main" val="2122717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32D16B-62B6-4AD0-9670-71E59CBC8779}" type="datetimeFigureOut">
              <a:rPr lang="en-US" smtClean="0"/>
              <a:t>1/22/20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54A0FC-AE8F-4E11-A8EA-248EDB1E64A3}" type="slidenum">
              <a:rPr lang="en-US" smtClean="0"/>
              <a:t>‹#›</a:t>
            </a:fld>
            <a:endParaRPr lang="en-US"/>
          </a:p>
        </p:txBody>
      </p:sp>
    </p:spTree>
    <p:extLst>
      <p:ext uri="{BB962C8B-B14F-4D97-AF65-F5344CB8AC3E}">
        <p14:creationId xmlns:p14="http://schemas.microsoft.com/office/powerpoint/2010/main" val="2408908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32D16B-62B6-4AD0-9670-71E59CBC8779}" type="datetimeFigureOut">
              <a:rPr lang="en-US" smtClean="0"/>
              <a:t>1/22/20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54A0FC-AE8F-4E11-A8EA-248EDB1E64A3}" type="slidenum">
              <a:rPr lang="en-US" smtClean="0"/>
              <a:t>‹#›</a:t>
            </a:fld>
            <a:endParaRPr lang="en-US"/>
          </a:p>
        </p:txBody>
      </p:sp>
    </p:spTree>
    <p:extLst>
      <p:ext uri="{BB962C8B-B14F-4D97-AF65-F5344CB8AC3E}">
        <p14:creationId xmlns:p14="http://schemas.microsoft.com/office/powerpoint/2010/main" val="1813079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r>
              <a:rPr lang="en-US" altLang="en-US"/>
              <a:t>2016 Copyright Be Sure Consulting Inc</a:t>
            </a:r>
          </a:p>
        </p:txBody>
      </p:sp>
      <p:sp>
        <p:nvSpPr>
          <p:cNvPr id="6" name="Slide Number Placeholder 5"/>
          <p:cNvSpPr>
            <a:spLocks noGrp="1"/>
          </p:cNvSpPr>
          <p:nvPr>
            <p:ph type="sldNum" sz="quarter" idx="12"/>
          </p:nvPr>
        </p:nvSpPr>
        <p:spPr/>
        <p:txBody>
          <a:bodyPr/>
          <a:lstStyle/>
          <a:p>
            <a:fld id="{E40C3B77-DA2C-476C-A25F-32A5F4E09AFB}" type="slidenum">
              <a:rPr lang="en-US" altLang="en-US" smtClean="0"/>
              <a:pPr/>
              <a:t>‹#›</a:t>
            </a:fld>
            <a:endParaRPr lang="en-US" altLang="en-US"/>
          </a:p>
        </p:txBody>
      </p:sp>
    </p:spTree>
    <p:extLst>
      <p:ext uri="{BB962C8B-B14F-4D97-AF65-F5344CB8AC3E}">
        <p14:creationId xmlns:p14="http://schemas.microsoft.com/office/powerpoint/2010/main" val="26818899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32D16B-62B6-4AD0-9670-71E59CBC8779}" type="datetimeFigureOut">
              <a:rPr lang="en-US" smtClean="0"/>
              <a:t>1/22/20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54A0FC-AE8F-4E11-A8EA-248EDB1E64A3}" type="slidenum">
              <a:rPr lang="en-US" smtClean="0"/>
              <a:t>‹#›</a:t>
            </a:fld>
            <a:endParaRPr lang="en-US"/>
          </a:p>
        </p:txBody>
      </p:sp>
    </p:spTree>
    <p:extLst>
      <p:ext uri="{BB962C8B-B14F-4D97-AF65-F5344CB8AC3E}">
        <p14:creationId xmlns:p14="http://schemas.microsoft.com/office/powerpoint/2010/main" val="17781231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32D16B-62B6-4AD0-9670-71E59CBC8779}" type="datetimeFigureOut">
              <a:rPr lang="en-US" smtClean="0"/>
              <a:t>1/22/20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54A0FC-AE8F-4E11-A8EA-248EDB1E64A3}" type="slidenum">
              <a:rPr lang="en-US" smtClean="0"/>
              <a:t>‹#›</a:t>
            </a:fld>
            <a:endParaRPr lang="en-US"/>
          </a:p>
        </p:txBody>
      </p:sp>
    </p:spTree>
    <p:extLst>
      <p:ext uri="{BB962C8B-B14F-4D97-AF65-F5344CB8AC3E}">
        <p14:creationId xmlns:p14="http://schemas.microsoft.com/office/powerpoint/2010/main" val="29706462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32D16B-62B6-4AD0-9670-71E59CBC8779}" type="datetimeFigureOut">
              <a:rPr lang="en-US" smtClean="0"/>
              <a:t>1/22/20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54A0FC-AE8F-4E11-A8EA-248EDB1E64A3}" type="slidenum">
              <a:rPr lang="en-US" smtClean="0"/>
              <a:t>‹#›</a:t>
            </a:fld>
            <a:endParaRPr lang="en-US"/>
          </a:p>
        </p:txBody>
      </p:sp>
    </p:spTree>
    <p:extLst>
      <p:ext uri="{BB962C8B-B14F-4D97-AF65-F5344CB8AC3E}">
        <p14:creationId xmlns:p14="http://schemas.microsoft.com/office/powerpoint/2010/main" val="3480004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32D16B-62B6-4AD0-9670-71E59CBC8779}" type="datetimeFigureOut">
              <a:rPr lang="en-US" smtClean="0"/>
              <a:t>1/22/20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54A0FC-AE8F-4E11-A8EA-248EDB1E64A3}" type="slidenum">
              <a:rPr lang="en-US" smtClean="0"/>
              <a:t>‹#›</a:t>
            </a:fld>
            <a:endParaRPr lang="en-US"/>
          </a:p>
        </p:txBody>
      </p:sp>
    </p:spTree>
    <p:extLst>
      <p:ext uri="{BB962C8B-B14F-4D97-AF65-F5344CB8AC3E}">
        <p14:creationId xmlns:p14="http://schemas.microsoft.com/office/powerpoint/2010/main" val="36114379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32D16B-62B6-4AD0-9670-71E59CBC8779}"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4A0FC-AE8F-4E11-A8EA-248EDB1E64A3}" type="slidenum">
              <a:rPr lang="en-US" smtClean="0"/>
              <a:t>‹#›</a:t>
            </a:fld>
            <a:endParaRPr lang="en-US"/>
          </a:p>
        </p:txBody>
      </p:sp>
    </p:spTree>
    <p:extLst>
      <p:ext uri="{BB962C8B-B14F-4D97-AF65-F5344CB8AC3E}">
        <p14:creationId xmlns:p14="http://schemas.microsoft.com/office/powerpoint/2010/main" val="99339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32D16B-62B6-4AD0-9670-71E59CBC8779}"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4A0FC-AE8F-4E11-A8EA-248EDB1E64A3}" type="slidenum">
              <a:rPr lang="en-US" smtClean="0"/>
              <a:t>‹#›</a:t>
            </a:fld>
            <a:endParaRPr lang="en-US"/>
          </a:p>
        </p:txBody>
      </p:sp>
    </p:spTree>
    <p:extLst>
      <p:ext uri="{BB962C8B-B14F-4D97-AF65-F5344CB8AC3E}">
        <p14:creationId xmlns:p14="http://schemas.microsoft.com/office/powerpoint/2010/main" val="3083348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3"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168148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Title Text"/>
          <p:cNvSpPr txBox="1">
            <a:spLocks noGrp="1"/>
          </p:cNvSpPr>
          <p:nvPr>
            <p:ph type="title"/>
          </p:nvPr>
        </p:nvSpPr>
        <p:spPr>
          <a:prstGeom prst="rect">
            <a:avLst/>
          </a:prstGeom>
        </p:spPr>
        <p:txBody>
          <a:bodyPr/>
          <a:lstStyle/>
          <a:p>
            <a:r>
              <a:t>Title Text</a:t>
            </a:r>
          </a:p>
        </p:txBody>
      </p:sp>
      <p:sp>
        <p:nvSpPr>
          <p:cNvPr id="2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493111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1"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710345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39" name="image2.tif" descr="image2.tif"/>
          <p:cNvPicPr>
            <a:picLocks noChangeAspect="1"/>
          </p:cNvPicPr>
          <p:nvPr/>
        </p:nvPicPr>
        <p:blipFill>
          <a:blip r:embed="rId2">
            <a:alphaModFix amt="5000"/>
          </a:blip>
          <a:srcRect t="23347" r="2699" b="18442"/>
          <a:stretch>
            <a:fillRect/>
          </a:stretch>
        </p:blipFill>
        <p:spPr>
          <a:xfrm>
            <a:off x="-115467" y="-251334"/>
            <a:ext cx="12307467" cy="7387391"/>
          </a:xfrm>
          <a:prstGeom prst="rect">
            <a:avLst/>
          </a:prstGeom>
          <a:ln w="12700">
            <a:miter lim="400000"/>
          </a:ln>
        </p:spPr>
      </p:pic>
      <p:pic>
        <p:nvPicPr>
          <p:cNvPr id="40" name="image3.tif" descr="image3.tif"/>
          <p:cNvPicPr>
            <a:picLocks noChangeAspect="1"/>
          </p:cNvPicPr>
          <p:nvPr/>
        </p:nvPicPr>
        <p:blipFill>
          <a:blip r:embed="rId3"/>
          <a:stretch>
            <a:fillRect/>
          </a:stretch>
        </p:blipFill>
        <p:spPr>
          <a:xfrm rot="20964435">
            <a:off x="-1240228" y="-1965208"/>
            <a:ext cx="15181392" cy="5551307"/>
          </a:xfrm>
          <a:prstGeom prst="rect">
            <a:avLst/>
          </a:prstGeom>
          <a:ln w="12700">
            <a:miter lim="400000"/>
          </a:ln>
        </p:spPr>
      </p:pic>
      <p:sp>
        <p:nvSpPr>
          <p:cNvPr id="41" name="Title Text"/>
          <p:cNvSpPr txBox="1">
            <a:spLocks noGrp="1"/>
          </p:cNvSpPr>
          <p:nvPr>
            <p:ph type="title"/>
          </p:nvPr>
        </p:nvSpPr>
        <p:spPr>
          <a:prstGeom prst="rect">
            <a:avLst/>
          </a:prstGeom>
        </p:spPr>
        <p:txBody>
          <a:bodyPr/>
          <a:lstStyle>
            <a:lvl1pPr>
              <a:defRPr>
                <a:solidFill>
                  <a:srgbClr val="95A662"/>
                </a:solidFill>
              </a:defRPr>
            </a:lvl1pPr>
          </a:lstStyle>
          <a:p>
            <a:r>
              <a:t>Title Text</a:t>
            </a:r>
          </a:p>
        </p:txBody>
      </p:sp>
      <p:sp>
        <p:nvSpPr>
          <p:cNvPr id="42" name="Body Level One…"/>
          <p:cNvSpPr txBox="1">
            <a:spLocks noGrp="1"/>
          </p:cNvSpPr>
          <p:nvPr>
            <p:ph type="body" sz="quarter" idx="1"/>
          </p:nvPr>
        </p:nvSpPr>
        <p:spPr>
          <a:xfrm>
            <a:off x="838200" y="3038002"/>
            <a:ext cx="5181600" cy="296738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983411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r>
              <a:rPr lang="en-US" altLang="en-US"/>
              <a:t>2016 Copyright Be Sure Consulting Inc</a:t>
            </a:r>
          </a:p>
        </p:txBody>
      </p:sp>
      <p:sp>
        <p:nvSpPr>
          <p:cNvPr id="7" name="Slide Number Placeholder 6"/>
          <p:cNvSpPr>
            <a:spLocks noGrp="1"/>
          </p:cNvSpPr>
          <p:nvPr>
            <p:ph type="sldNum" sz="quarter" idx="12"/>
          </p:nvPr>
        </p:nvSpPr>
        <p:spPr/>
        <p:txBody>
          <a:bodyPr/>
          <a:lstStyle/>
          <a:p>
            <a:fld id="{899F4A6F-944D-4093-AC12-14E3082899EC}" type="slidenum">
              <a:rPr lang="en-US" altLang="en-US" smtClean="0"/>
              <a:pPr/>
              <a:t>‹#›</a:t>
            </a:fld>
            <a:endParaRPr lang="en-US" altLang="en-US"/>
          </a:p>
        </p:txBody>
      </p:sp>
    </p:spTree>
    <p:extLst>
      <p:ext uri="{BB962C8B-B14F-4D97-AF65-F5344CB8AC3E}">
        <p14:creationId xmlns:p14="http://schemas.microsoft.com/office/powerpoint/2010/main" val="36047440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50"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1"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2" name="Rectangle"/>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pic>
        <p:nvPicPr>
          <p:cNvPr id="53" name="image4.tif" descr="image4.tif"/>
          <p:cNvPicPr>
            <a:picLocks noChangeAspect="1"/>
          </p:cNvPicPr>
          <p:nvPr/>
        </p:nvPicPr>
        <p:blipFill>
          <a:blip r:embed="rId2"/>
          <a:stretch>
            <a:fillRect/>
          </a:stretch>
        </p:blipFill>
        <p:spPr>
          <a:xfrm rot="1678315">
            <a:off x="10981501" y="5563032"/>
            <a:ext cx="972128" cy="1258558"/>
          </a:xfrm>
          <a:prstGeom prst="rect">
            <a:avLst/>
          </a:prstGeom>
          <a:ln w="12700">
            <a:miter lim="400000"/>
          </a:ln>
        </p:spPr>
      </p:pic>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579548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70" name="Slide Number"/>
          <p:cNvSpPr txBox="1">
            <a:spLocks noGrp="1"/>
          </p:cNvSpPr>
          <p:nvPr>
            <p:ph type="sldNum" sz="quarter" idx="2"/>
          </p:nvPr>
        </p:nvSpPr>
        <p:spPr>
          <a:xfrm>
            <a:off x="5892800" y="6172200"/>
            <a:ext cx="2844800" cy="368301"/>
          </a:xfrm>
          <a:prstGeom prst="rect">
            <a:avLst/>
          </a:prstGeom>
        </p:spPr>
        <p:txBody>
          <a:bodyPr anchor="ct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183093432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77" name="image5.tif" descr="image5.tif"/>
          <p:cNvPicPr>
            <a:picLocks noChangeAspect="1"/>
          </p:cNvPicPr>
          <p:nvPr/>
        </p:nvPicPr>
        <p:blipFill>
          <a:blip r:embed="rId2"/>
          <a:stretch>
            <a:fillRect/>
          </a:stretch>
        </p:blipFill>
        <p:spPr>
          <a:xfrm>
            <a:off x="0" y="4361343"/>
            <a:ext cx="2638860" cy="2303950"/>
          </a:xfrm>
          <a:prstGeom prst="rect">
            <a:avLst/>
          </a:prstGeom>
          <a:ln w="12700">
            <a:miter lim="400000"/>
          </a:ln>
        </p:spPr>
      </p:pic>
      <p:sp>
        <p:nvSpPr>
          <p:cNvPr id="78" name="Title Text"/>
          <p:cNvSpPr txBox="1">
            <a:spLocks noGrp="1"/>
          </p:cNvSpPr>
          <p:nvPr>
            <p:ph type="title"/>
          </p:nvPr>
        </p:nvSpPr>
        <p:spPr>
          <a:xfrm>
            <a:off x="839787" y="457200"/>
            <a:ext cx="3932239" cy="1600200"/>
          </a:xfrm>
          <a:prstGeom prst="rect">
            <a:avLst/>
          </a:prstGeom>
        </p:spPr>
        <p:txBody>
          <a:bodyPr anchor="b"/>
          <a:lstStyle>
            <a:lvl1pPr>
              <a:defRPr sz="3600"/>
            </a:lvl1pPr>
          </a:lstStyle>
          <a:p>
            <a:r>
              <a:t>Title Text</a:t>
            </a:r>
          </a:p>
        </p:txBody>
      </p:sp>
      <p:sp>
        <p:nvSpPr>
          <p:cNvPr id="79"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80" name="Rectangle"/>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pPr>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866715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8"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9" name="Image"/>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90"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720948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98" name="Rectangle"/>
          <p:cNvSpPr/>
          <p:nvPr/>
        </p:nvSpPr>
        <p:spPr>
          <a:xfrm>
            <a:off x="0" y="0"/>
            <a:ext cx="12192000" cy="6858000"/>
          </a:xfrm>
          <a:prstGeom prst="rect">
            <a:avLst/>
          </a:prstGeom>
          <a:solidFill>
            <a:srgbClr val="324D5C"/>
          </a:solidFill>
          <a:ln w="12700">
            <a:solidFill>
              <a:srgbClr val="324D5C"/>
            </a:solidFill>
            <a:miter/>
          </a:ln>
        </p:spPr>
        <p:txBody>
          <a:bodyPr lIns="45719" rIns="45719" anchor="ctr"/>
          <a:lstStyle/>
          <a:p>
            <a:pPr algn="ctr">
              <a:defRPr>
                <a:solidFill>
                  <a:srgbClr val="FFFFFF"/>
                </a:solidFill>
              </a:defRPr>
            </a:pPr>
            <a:endParaRPr/>
          </a:p>
        </p:txBody>
      </p:sp>
      <p:sp>
        <p:nvSpPr>
          <p:cNvPr id="99"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0255849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107" name="image1.tif" descr="image1.tif"/>
          <p:cNvPicPr>
            <a:picLocks noChangeAspect="1"/>
          </p:cNvPicPr>
          <p:nvPr/>
        </p:nvPicPr>
        <p:blipFill>
          <a:blip r:embed="rId2">
            <a:alphaModFix amt="4000"/>
          </a:blip>
          <a:srcRect t="43750"/>
          <a:stretch>
            <a:fillRect/>
          </a:stretch>
        </p:blipFill>
        <p:spPr>
          <a:xfrm>
            <a:off x="1663013" y="857250"/>
            <a:ext cx="9144001" cy="5143500"/>
          </a:xfrm>
          <a:prstGeom prst="rect">
            <a:avLst/>
          </a:prstGeom>
          <a:ln w="12700">
            <a:miter lim="400000"/>
          </a:ln>
        </p:spPr>
      </p:pic>
      <p:sp>
        <p:nvSpPr>
          <p:cNvPr id="108" name="Title Text"/>
          <p:cNvSpPr txBox="1">
            <a:spLocks noGrp="1"/>
          </p:cNvSpPr>
          <p:nvPr>
            <p:ph type="title"/>
          </p:nvPr>
        </p:nvSpPr>
        <p:spPr>
          <a:xfrm>
            <a:off x="2152649" y="1131093"/>
            <a:ext cx="7886702" cy="994173"/>
          </a:xfrm>
          <a:prstGeom prst="rect">
            <a:avLst/>
          </a:prstGeom>
        </p:spPr>
        <p:txBody>
          <a:bodyPr lIns="34290" tIns="34290" rIns="34290" bIns="34290"/>
          <a:lstStyle>
            <a:lvl1pPr>
              <a:defRPr sz="4200"/>
            </a:lvl1pPr>
          </a:lstStyle>
          <a:p>
            <a:r>
              <a:t>Title Text</a:t>
            </a:r>
          </a:p>
        </p:txBody>
      </p:sp>
      <p:sp>
        <p:nvSpPr>
          <p:cNvPr id="109" name="Body Level One…"/>
          <p:cNvSpPr txBox="1">
            <a:spLocks noGrp="1"/>
          </p:cNvSpPr>
          <p:nvPr>
            <p:ph type="body" sz="half" idx="1"/>
          </p:nvPr>
        </p:nvSpPr>
        <p:spPr>
          <a:xfrm>
            <a:off x="2152649" y="2226468"/>
            <a:ext cx="7886702" cy="3263505"/>
          </a:xfrm>
          <a:prstGeom prst="rect">
            <a:avLst/>
          </a:prstGeom>
        </p:spPr>
        <p:txBody>
          <a:bodyPr lIns="34290" tIns="34290" rIns="34290" bIns="34290"/>
          <a:lstStyle>
            <a:lvl1pPr marL="212271" indent="-212271">
              <a:defRPr sz="2600"/>
            </a:lvl1pPr>
            <a:lvl2pPr marL="704850" indent="-247650">
              <a:defRPr sz="2600"/>
            </a:lvl2pPr>
            <a:lvl3pPr marL="1211580" indent="-297180">
              <a:defRPr sz="2600"/>
            </a:lvl3pPr>
            <a:lvl4pPr marL="1701800" indent="-330200">
              <a:defRPr sz="2600"/>
            </a:lvl4pPr>
            <a:lvl5pPr marL="2159000" indent="-330200">
              <a:defRPr sz="2600"/>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xfrm>
            <a:off x="7981950" y="5624512"/>
            <a:ext cx="294402" cy="309881"/>
          </a:xfrm>
          <a:prstGeom prst="rect">
            <a:avLst/>
          </a:prstGeom>
        </p:spPr>
        <p:txBody>
          <a:bodyPr lIns="34290" tIns="34290" rIns="34290" bIns="34290"/>
          <a:lstStyle>
            <a:lvl1pPr>
              <a:defRPr sz="1600"/>
            </a:lvl1pPr>
          </a:lstStyle>
          <a:p>
            <a:fld id="{86CB4B4D-7CA3-9044-876B-883B54F8677D}" type="slidenum">
              <a:t>‹#›</a:t>
            </a:fld>
            <a:endParaRPr/>
          </a:p>
        </p:txBody>
      </p:sp>
    </p:spTree>
    <p:extLst>
      <p:ext uri="{BB962C8B-B14F-4D97-AF65-F5344CB8AC3E}">
        <p14:creationId xmlns:p14="http://schemas.microsoft.com/office/powerpoint/2010/main" val="149738469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NPD &amp; Exchange Club">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5"/>
            <a:ext cx="11277600" cy="1325563"/>
          </a:xfrm>
        </p:spPr>
        <p:txBody>
          <a:bodyPr/>
          <a:lstStyle>
            <a:lvl1pPr>
              <a:defRPr b="1" i="0" baseline="0">
                <a:solidFill>
                  <a:schemeClr val="accent2">
                    <a:lumMod val="60000"/>
                    <a:lumOff val="40000"/>
                  </a:schemeClr>
                </a:solidFill>
              </a:defRPr>
            </a:lvl1pPr>
          </a:lstStyle>
          <a:p>
            <a:r>
              <a:rPr lang="en-US" dirty="0"/>
              <a:t>Click to edit Master title style</a:t>
            </a:r>
          </a:p>
        </p:txBody>
      </p:sp>
      <p:sp>
        <p:nvSpPr>
          <p:cNvPr id="3" name="Content Placeholder 2"/>
          <p:cNvSpPr>
            <a:spLocks noGrp="1"/>
          </p:cNvSpPr>
          <p:nvPr>
            <p:ph idx="1"/>
          </p:nvPr>
        </p:nvSpPr>
        <p:spPr>
          <a:xfrm>
            <a:off x="457200" y="1825625"/>
            <a:ext cx="11277600" cy="4351338"/>
          </a:xfrm>
        </p:spPr>
        <p:txBody>
          <a:bodyPr>
            <a:normAutofit/>
          </a:bodyPr>
          <a:lstStyle>
            <a:lvl1pPr>
              <a:defRPr sz="36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9477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9564E7-2CEA-4A6A-A21A-BE8177346E78}" type="datetime1">
              <a:rPr lang="en-US" smtClean="0"/>
              <a:t>1/22/20</a:t>
            </a:fld>
            <a:endParaRPr lang="en-US"/>
          </a:p>
        </p:txBody>
      </p:sp>
      <p:sp>
        <p:nvSpPr>
          <p:cNvPr id="5" name="Footer Placeholder 4"/>
          <p:cNvSpPr>
            <a:spLocks noGrp="1"/>
          </p:cNvSpPr>
          <p:nvPr>
            <p:ph type="ftr" sz="quarter" idx="11"/>
          </p:nvPr>
        </p:nvSpPr>
        <p:spPr/>
        <p:txBody>
          <a:bodyPr/>
          <a:lstStyle/>
          <a:p>
            <a:r>
              <a:rPr lang="en-US"/>
              <a:t>2017/2018 Copywrite BeSure Consulting Inc.</a:t>
            </a:r>
          </a:p>
        </p:txBody>
      </p:sp>
      <p:sp>
        <p:nvSpPr>
          <p:cNvPr id="6" name="Slide Number Placeholder 5"/>
          <p:cNvSpPr>
            <a:spLocks noGrp="1"/>
          </p:cNvSpPr>
          <p:nvPr>
            <p:ph type="sldNum" sz="quarter" idx="12"/>
          </p:nvPr>
        </p:nvSpPr>
        <p:spPr/>
        <p:txBody>
          <a:bodyPr/>
          <a:lstStyle/>
          <a:p>
            <a:fld id="{F23499F0-5149-4BDF-B0ED-30478C04B239}" type="slidenum">
              <a:rPr lang="en-US" smtClean="0"/>
              <a:t>‹#›</a:t>
            </a:fld>
            <a:endParaRPr lang="en-US"/>
          </a:p>
        </p:txBody>
      </p:sp>
    </p:spTree>
    <p:extLst>
      <p:ext uri="{BB962C8B-B14F-4D97-AF65-F5344CB8AC3E}">
        <p14:creationId xmlns:p14="http://schemas.microsoft.com/office/powerpoint/2010/main" val="13957602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1D9610-9ADF-43B3-84FF-CF2C4E123DBF}" type="datetime1">
              <a:rPr lang="en-US" smtClean="0"/>
              <a:t>1/22/20</a:t>
            </a:fld>
            <a:endParaRPr lang="en-US"/>
          </a:p>
        </p:txBody>
      </p:sp>
      <p:sp>
        <p:nvSpPr>
          <p:cNvPr id="5" name="Footer Placeholder 4"/>
          <p:cNvSpPr>
            <a:spLocks noGrp="1"/>
          </p:cNvSpPr>
          <p:nvPr>
            <p:ph type="ftr" sz="quarter" idx="11"/>
          </p:nvPr>
        </p:nvSpPr>
        <p:spPr/>
        <p:txBody>
          <a:bodyPr/>
          <a:lstStyle/>
          <a:p>
            <a:r>
              <a:rPr lang="en-US"/>
              <a:t>2017/2018 Copywrite BeSure Consulting Inc.</a:t>
            </a:r>
          </a:p>
        </p:txBody>
      </p:sp>
      <p:sp>
        <p:nvSpPr>
          <p:cNvPr id="6" name="Slide Number Placeholder 5"/>
          <p:cNvSpPr>
            <a:spLocks noGrp="1"/>
          </p:cNvSpPr>
          <p:nvPr>
            <p:ph type="sldNum" sz="quarter" idx="12"/>
          </p:nvPr>
        </p:nvSpPr>
        <p:spPr/>
        <p:txBody>
          <a:bodyPr/>
          <a:lstStyle/>
          <a:p>
            <a:fld id="{F23499F0-5149-4BDF-B0ED-30478C04B239}" type="slidenum">
              <a:rPr lang="en-US" smtClean="0"/>
              <a:t>‹#›</a:t>
            </a:fld>
            <a:endParaRPr lang="en-US"/>
          </a:p>
        </p:txBody>
      </p:sp>
    </p:spTree>
    <p:extLst>
      <p:ext uri="{BB962C8B-B14F-4D97-AF65-F5344CB8AC3E}">
        <p14:creationId xmlns:p14="http://schemas.microsoft.com/office/powerpoint/2010/main" val="4542296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10FCFF-A705-445E-AEE0-1A8DA2FC12D4}" type="datetime1">
              <a:rPr lang="en-US" smtClean="0"/>
              <a:t>1/22/20</a:t>
            </a:fld>
            <a:endParaRPr lang="en-US"/>
          </a:p>
        </p:txBody>
      </p:sp>
      <p:sp>
        <p:nvSpPr>
          <p:cNvPr id="5" name="Footer Placeholder 4"/>
          <p:cNvSpPr>
            <a:spLocks noGrp="1"/>
          </p:cNvSpPr>
          <p:nvPr>
            <p:ph type="ftr" sz="quarter" idx="11"/>
          </p:nvPr>
        </p:nvSpPr>
        <p:spPr/>
        <p:txBody>
          <a:bodyPr/>
          <a:lstStyle/>
          <a:p>
            <a:r>
              <a:rPr lang="en-US"/>
              <a:t>2017/2018 Copywrite BeSure Consulting Inc.</a:t>
            </a:r>
          </a:p>
        </p:txBody>
      </p:sp>
      <p:sp>
        <p:nvSpPr>
          <p:cNvPr id="6" name="Slide Number Placeholder 5"/>
          <p:cNvSpPr>
            <a:spLocks noGrp="1"/>
          </p:cNvSpPr>
          <p:nvPr>
            <p:ph type="sldNum" sz="quarter" idx="12"/>
          </p:nvPr>
        </p:nvSpPr>
        <p:spPr/>
        <p:txBody>
          <a:bodyPr/>
          <a:lstStyle/>
          <a:p>
            <a:fld id="{F23499F0-5149-4BDF-B0ED-30478C04B239}" type="slidenum">
              <a:rPr lang="en-US" smtClean="0"/>
              <a:t>‹#›</a:t>
            </a:fld>
            <a:endParaRPr lang="en-US"/>
          </a:p>
        </p:txBody>
      </p:sp>
    </p:spTree>
    <p:extLst>
      <p:ext uri="{BB962C8B-B14F-4D97-AF65-F5344CB8AC3E}">
        <p14:creationId xmlns:p14="http://schemas.microsoft.com/office/powerpoint/2010/main" val="3818430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r>
              <a:rPr lang="en-US" altLang="en-US"/>
              <a:t>2016 Copyright Be Sure Consulting Inc</a:t>
            </a:r>
          </a:p>
        </p:txBody>
      </p:sp>
      <p:sp>
        <p:nvSpPr>
          <p:cNvPr id="9" name="Slide Number Placeholder 8"/>
          <p:cNvSpPr>
            <a:spLocks noGrp="1"/>
          </p:cNvSpPr>
          <p:nvPr>
            <p:ph type="sldNum" sz="quarter" idx="12"/>
          </p:nvPr>
        </p:nvSpPr>
        <p:spPr/>
        <p:txBody>
          <a:bodyPr/>
          <a:lstStyle/>
          <a:p>
            <a:fld id="{40474C39-63DD-4253-8A2C-4A154D29BBBA}" type="slidenum">
              <a:rPr lang="en-US" altLang="en-US" smtClean="0"/>
              <a:pPr/>
              <a:t>‹#›</a:t>
            </a:fld>
            <a:endParaRPr lang="en-US" altLang="en-US"/>
          </a:p>
        </p:txBody>
      </p:sp>
    </p:spTree>
    <p:extLst>
      <p:ext uri="{BB962C8B-B14F-4D97-AF65-F5344CB8AC3E}">
        <p14:creationId xmlns:p14="http://schemas.microsoft.com/office/powerpoint/2010/main" val="13771809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B8CDA5-CBFB-4D86-B396-EAC3AB600CB1}" type="datetime1">
              <a:rPr lang="en-US" smtClean="0"/>
              <a:t>1/22/20</a:t>
            </a:fld>
            <a:endParaRPr lang="en-US"/>
          </a:p>
        </p:txBody>
      </p:sp>
      <p:sp>
        <p:nvSpPr>
          <p:cNvPr id="6" name="Footer Placeholder 5"/>
          <p:cNvSpPr>
            <a:spLocks noGrp="1"/>
          </p:cNvSpPr>
          <p:nvPr>
            <p:ph type="ftr" sz="quarter" idx="11"/>
          </p:nvPr>
        </p:nvSpPr>
        <p:spPr/>
        <p:txBody>
          <a:bodyPr/>
          <a:lstStyle/>
          <a:p>
            <a:r>
              <a:rPr lang="en-US"/>
              <a:t>2017/2018 Copywrite BeSure Consulting Inc.</a:t>
            </a:r>
          </a:p>
        </p:txBody>
      </p:sp>
      <p:sp>
        <p:nvSpPr>
          <p:cNvPr id="7" name="Slide Number Placeholder 6"/>
          <p:cNvSpPr>
            <a:spLocks noGrp="1"/>
          </p:cNvSpPr>
          <p:nvPr>
            <p:ph type="sldNum" sz="quarter" idx="12"/>
          </p:nvPr>
        </p:nvSpPr>
        <p:spPr/>
        <p:txBody>
          <a:bodyPr/>
          <a:lstStyle/>
          <a:p>
            <a:fld id="{F23499F0-5149-4BDF-B0ED-30478C04B239}" type="slidenum">
              <a:rPr lang="en-US" smtClean="0"/>
              <a:t>‹#›</a:t>
            </a:fld>
            <a:endParaRPr lang="en-US"/>
          </a:p>
        </p:txBody>
      </p:sp>
    </p:spTree>
    <p:extLst>
      <p:ext uri="{BB962C8B-B14F-4D97-AF65-F5344CB8AC3E}">
        <p14:creationId xmlns:p14="http://schemas.microsoft.com/office/powerpoint/2010/main" val="39071586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2C5C3E-D7D7-40EA-8024-4EBBCA488A3C}" type="datetime1">
              <a:rPr lang="en-US" smtClean="0"/>
              <a:t>1/22/20</a:t>
            </a:fld>
            <a:endParaRPr lang="en-US"/>
          </a:p>
        </p:txBody>
      </p:sp>
      <p:sp>
        <p:nvSpPr>
          <p:cNvPr id="8" name="Footer Placeholder 7"/>
          <p:cNvSpPr>
            <a:spLocks noGrp="1"/>
          </p:cNvSpPr>
          <p:nvPr>
            <p:ph type="ftr" sz="quarter" idx="11"/>
          </p:nvPr>
        </p:nvSpPr>
        <p:spPr/>
        <p:txBody>
          <a:bodyPr/>
          <a:lstStyle/>
          <a:p>
            <a:r>
              <a:rPr lang="en-US"/>
              <a:t>2017/2018 Copywrite BeSure Consulting Inc.</a:t>
            </a:r>
          </a:p>
        </p:txBody>
      </p:sp>
      <p:sp>
        <p:nvSpPr>
          <p:cNvPr id="9" name="Slide Number Placeholder 8"/>
          <p:cNvSpPr>
            <a:spLocks noGrp="1"/>
          </p:cNvSpPr>
          <p:nvPr>
            <p:ph type="sldNum" sz="quarter" idx="12"/>
          </p:nvPr>
        </p:nvSpPr>
        <p:spPr/>
        <p:txBody>
          <a:bodyPr/>
          <a:lstStyle/>
          <a:p>
            <a:fld id="{F23499F0-5149-4BDF-B0ED-30478C04B239}" type="slidenum">
              <a:rPr lang="en-US" smtClean="0"/>
              <a:t>‹#›</a:t>
            </a:fld>
            <a:endParaRPr lang="en-US"/>
          </a:p>
        </p:txBody>
      </p:sp>
    </p:spTree>
    <p:extLst>
      <p:ext uri="{BB962C8B-B14F-4D97-AF65-F5344CB8AC3E}">
        <p14:creationId xmlns:p14="http://schemas.microsoft.com/office/powerpoint/2010/main" val="25046725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C6A793-96B8-466F-9055-3E0354D1DCDF}" type="datetime1">
              <a:rPr lang="en-US" smtClean="0"/>
              <a:t>1/22/20</a:t>
            </a:fld>
            <a:endParaRPr lang="en-US"/>
          </a:p>
        </p:txBody>
      </p:sp>
      <p:sp>
        <p:nvSpPr>
          <p:cNvPr id="4" name="Footer Placeholder 3"/>
          <p:cNvSpPr>
            <a:spLocks noGrp="1"/>
          </p:cNvSpPr>
          <p:nvPr>
            <p:ph type="ftr" sz="quarter" idx="11"/>
          </p:nvPr>
        </p:nvSpPr>
        <p:spPr/>
        <p:txBody>
          <a:bodyPr/>
          <a:lstStyle/>
          <a:p>
            <a:r>
              <a:rPr lang="en-US"/>
              <a:t>2017/2018 Copywrite BeSure Consulting Inc.</a:t>
            </a:r>
          </a:p>
        </p:txBody>
      </p:sp>
      <p:sp>
        <p:nvSpPr>
          <p:cNvPr id="5" name="Slide Number Placeholder 4"/>
          <p:cNvSpPr>
            <a:spLocks noGrp="1"/>
          </p:cNvSpPr>
          <p:nvPr>
            <p:ph type="sldNum" sz="quarter" idx="12"/>
          </p:nvPr>
        </p:nvSpPr>
        <p:spPr/>
        <p:txBody>
          <a:bodyPr/>
          <a:lstStyle/>
          <a:p>
            <a:fld id="{F23499F0-5149-4BDF-B0ED-30478C04B239}" type="slidenum">
              <a:rPr lang="en-US" smtClean="0"/>
              <a:t>‹#›</a:t>
            </a:fld>
            <a:endParaRPr lang="en-US"/>
          </a:p>
        </p:txBody>
      </p:sp>
    </p:spTree>
    <p:extLst>
      <p:ext uri="{BB962C8B-B14F-4D97-AF65-F5344CB8AC3E}">
        <p14:creationId xmlns:p14="http://schemas.microsoft.com/office/powerpoint/2010/main" val="20545481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4DBFD7-F396-46AA-8039-961428224AF4}" type="datetime1">
              <a:rPr lang="en-US" smtClean="0"/>
              <a:t>1/22/20</a:t>
            </a:fld>
            <a:endParaRPr lang="en-US"/>
          </a:p>
        </p:txBody>
      </p:sp>
      <p:sp>
        <p:nvSpPr>
          <p:cNvPr id="3" name="Footer Placeholder 2"/>
          <p:cNvSpPr>
            <a:spLocks noGrp="1"/>
          </p:cNvSpPr>
          <p:nvPr>
            <p:ph type="ftr" sz="quarter" idx="11"/>
          </p:nvPr>
        </p:nvSpPr>
        <p:spPr/>
        <p:txBody>
          <a:bodyPr/>
          <a:lstStyle/>
          <a:p>
            <a:r>
              <a:rPr lang="en-US"/>
              <a:t>2017/2018 Copywrite BeSure Consulting Inc.</a:t>
            </a:r>
          </a:p>
        </p:txBody>
      </p:sp>
      <p:sp>
        <p:nvSpPr>
          <p:cNvPr id="4" name="Slide Number Placeholder 3"/>
          <p:cNvSpPr>
            <a:spLocks noGrp="1"/>
          </p:cNvSpPr>
          <p:nvPr>
            <p:ph type="sldNum" sz="quarter" idx="12"/>
          </p:nvPr>
        </p:nvSpPr>
        <p:spPr/>
        <p:txBody>
          <a:bodyPr/>
          <a:lstStyle/>
          <a:p>
            <a:fld id="{F23499F0-5149-4BDF-B0ED-30478C04B239}" type="slidenum">
              <a:rPr lang="en-US" smtClean="0"/>
              <a:t>‹#›</a:t>
            </a:fld>
            <a:endParaRPr lang="en-US"/>
          </a:p>
        </p:txBody>
      </p:sp>
    </p:spTree>
    <p:extLst>
      <p:ext uri="{BB962C8B-B14F-4D97-AF65-F5344CB8AC3E}">
        <p14:creationId xmlns:p14="http://schemas.microsoft.com/office/powerpoint/2010/main" val="3148646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7694A8-861A-4A29-933A-0FCC6226F38F}" type="datetime1">
              <a:rPr lang="en-US" smtClean="0"/>
              <a:t>1/22/20</a:t>
            </a:fld>
            <a:endParaRPr lang="en-US"/>
          </a:p>
        </p:txBody>
      </p:sp>
      <p:sp>
        <p:nvSpPr>
          <p:cNvPr id="6" name="Footer Placeholder 5"/>
          <p:cNvSpPr>
            <a:spLocks noGrp="1"/>
          </p:cNvSpPr>
          <p:nvPr>
            <p:ph type="ftr" sz="quarter" idx="11"/>
          </p:nvPr>
        </p:nvSpPr>
        <p:spPr/>
        <p:txBody>
          <a:bodyPr/>
          <a:lstStyle/>
          <a:p>
            <a:r>
              <a:rPr lang="en-US"/>
              <a:t>2017/2018 Copywrite BeSure Consulting Inc.</a:t>
            </a:r>
          </a:p>
        </p:txBody>
      </p:sp>
      <p:sp>
        <p:nvSpPr>
          <p:cNvPr id="7" name="Slide Number Placeholder 6"/>
          <p:cNvSpPr>
            <a:spLocks noGrp="1"/>
          </p:cNvSpPr>
          <p:nvPr>
            <p:ph type="sldNum" sz="quarter" idx="12"/>
          </p:nvPr>
        </p:nvSpPr>
        <p:spPr/>
        <p:txBody>
          <a:bodyPr/>
          <a:lstStyle/>
          <a:p>
            <a:fld id="{F23499F0-5149-4BDF-B0ED-30478C04B239}" type="slidenum">
              <a:rPr lang="en-US" smtClean="0"/>
              <a:t>‹#›</a:t>
            </a:fld>
            <a:endParaRPr lang="en-US"/>
          </a:p>
        </p:txBody>
      </p:sp>
    </p:spTree>
    <p:extLst>
      <p:ext uri="{BB962C8B-B14F-4D97-AF65-F5344CB8AC3E}">
        <p14:creationId xmlns:p14="http://schemas.microsoft.com/office/powerpoint/2010/main" val="23628690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EEC3C1-66EB-42A0-ABB2-2BEFDABD7FDA}" type="datetime1">
              <a:rPr lang="en-US" smtClean="0"/>
              <a:t>1/22/20</a:t>
            </a:fld>
            <a:endParaRPr lang="en-US"/>
          </a:p>
        </p:txBody>
      </p:sp>
      <p:sp>
        <p:nvSpPr>
          <p:cNvPr id="6" name="Footer Placeholder 5"/>
          <p:cNvSpPr>
            <a:spLocks noGrp="1"/>
          </p:cNvSpPr>
          <p:nvPr>
            <p:ph type="ftr" sz="quarter" idx="11"/>
          </p:nvPr>
        </p:nvSpPr>
        <p:spPr/>
        <p:txBody>
          <a:bodyPr/>
          <a:lstStyle/>
          <a:p>
            <a:r>
              <a:rPr lang="en-US"/>
              <a:t>2017/2018 Copywrite BeSure Consulting Inc.</a:t>
            </a:r>
          </a:p>
        </p:txBody>
      </p:sp>
      <p:sp>
        <p:nvSpPr>
          <p:cNvPr id="7" name="Slide Number Placeholder 6"/>
          <p:cNvSpPr>
            <a:spLocks noGrp="1"/>
          </p:cNvSpPr>
          <p:nvPr>
            <p:ph type="sldNum" sz="quarter" idx="12"/>
          </p:nvPr>
        </p:nvSpPr>
        <p:spPr/>
        <p:txBody>
          <a:bodyPr/>
          <a:lstStyle/>
          <a:p>
            <a:fld id="{F23499F0-5149-4BDF-B0ED-30478C04B239}" type="slidenum">
              <a:rPr lang="en-US" smtClean="0"/>
              <a:t>‹#›</a:t>
            </a:fld>
            <a:endParaRPr lang="en-US"/>
          </a:p>
        </p:txBody>
      </p:sp>
    </p:spTree>
    <p:extLst>
      <p:ext uri="{BB962C8B-B14F-4D97-AF65-F5344CB8AC3E}">
        <p14:creationId xmlns:p14="http://schemas.microsoft.com/office/powerpoint/2010/main" val="10377839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AEE478-8B17-43B9-8A23-003828FA208F}" type="datetime1">
              <a:rPr lang="en-US" smtClean="0"/>
              <a:t>1/22/20</a:t>
            </a:fld>
            <a:endParaRPr lang="en-US"/>
          </a:p>
        </p:txBody>
      </p:sp>
      <p:sp>
        <p:nvSpPr>
          <p:cNvPr id="5" name="Footer Placeholder 4"/>
          <p:cNvSpPr>
            <a:spLocks noGrp="1"/>
          </p:cNvSpPr>
          <p:nvPr>
            <p:ph type="ftr" sz="quarter" idx="11"/>
          </p:nvPr>
        </p:nvSpPr>
        <p:spPr/>
        <p:txBody>
          <a:bodyPr/>
          <a:lstStyle/>
          <a:p>
            <a:r>
              <a:rPr lang="en-US"/>
              <a:t>2017/2018 Copywrite BeSure Consulting Inc.</a:t>
            </a:r>
          </a:p>
        </p:txBody>
      </p:sp>
      <p:sp>
        <p:nvSpPr>
          <p:cNvPr id="6" name="Slide Number Placeholder 5"/>
          <p:cNvSpPr>
            <a:spLocks noGrp="1"/>
          </p:cNvSpPr>
          <p:nvPr>
            <p:ph type="sldNum" sz="quarter" idx="12"/>
          </p:nvPr>
        </p:nvSpPr>
        <p:spPr/>
        <p:txBody>
          <a:bodyPr/>
          <a:lstStyle/>
          <a:p>
            <a:fld id="{F23499F0-5149-4BDF-B0ED-30478C04B239}" type="slidenum">
              <a:rPr lang="en-US" smtClean="0"/>
              <a:t>‹#›</a:t>
            </a:fld>
            <a:endParaRPr lang="en-US"/>
          </a:p>
        </p:txBody>
      </p:sp>
    </p:spTree>
    <p:extLst>
      <p:ext uri="{BB962C8B-B14F-4D97-AF65-F5344CB8AC3E}">
        <p14:creationId xmlns:p14="http://schemas.microsoft.com/office/powerpoint/2010/main" val="31182851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9BC5BE-DD2A-47E3-83E9-00EC6710DAEA}" type="datetime1">
              <a:rPr lang="en-US" smtClean="0"/>
              <a:t>1/22/20</a:t>
            </a:fld>
            <a:endParaRPr lang="en-US"/>
          </a:p>
        </p:txBody>
      </p:sp>
      <p:sp>
        <p:nvSpPr>
          <p:cNvPr id="5" name="Footer Placeholder 4"/>
          <p:cNvSpPr>
            <a:spLocks noGrp="1"/>
          </p:cNvSpPr>
          <p:nvPr>
            <p:ph type="ftr" sz="quarter" idx="11"/>
          </p:nvPr>
        </p:nvSpPr>
        <p:spPr/>
        <p:txBody>
          <a:bodyPr/>
          <a:lstStyle/>
          <a:p>
            <a:r>
              <a:rPr lang="en-US"/>
              <a:t>2017/2018 Copywrite BeSure Consulting Inc.</a:t>
            </a:r>
          </a:p>
        </p:txBody>
      </p:sp>
      <p:sp>
        <p:nvSpPr>
          <p:cNvPr id="6" name="Slide Number Placeholder 5"/>
          <p:cNvSpPr>
            <a:spLocks noGrp="1"/>
          </p:cNvSpPr>
          <p:nvPr>
            <p:ph type="sldNum" sz="quarter" idx="12"/>
          </p:nvPr>
        </p:nvSpPr>
        <p:spPr/>
        <p:txBody>
          <a:bodyPr/>
          <a:lstStyle/>
          <a:p>
            <a:fld id="{F23499F0-5149-4BDF-B0ED-30478C04B239}" type="slidenum">
              <a:rPr lang="en-US" smtClean="0"/>
              <a:t>‹#›</a:t>
            </a:fld>
            <a:endParaRPr lang="en-US"/>
          </a:p>
        </p:txBody>
      </p:sp>
    </p:spTree>
    <p:extLst>
      <p:ext uri="{BB962C8B-B14F-4D97-AF65-F5344CB8AC3E}">
        <p14:creationId xmlns:p14="http://schemas.microsoft.com/office/powerpoint/2010/main" val="40796514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and Cont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3744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0363CD-DE54-46A4-A477-245D8178FA5B}" type="datetime1">
              <a:rPr lang="en-US" smtClean="0"/>
              <a:t>1/22/20</a:t>
            </a:fld>
            <a:endParaRPr lang="en-US"/>
          </a:p>
        </p:txBody>
      </p:sp>
      <p:sp>
        <p:nvSpPr>
          <p:cNvPr id="5" name="Footer Placeholder 4"/>
          <p:cNvSpPr>
            <a:spLocks noGrp="1"/>
          </p:cNvSpPr>
          <p:nvPr>
            <p:ph type="ftr" sz="quarter" idx="11"/>
          </p:nvPr>
        </p:nvSpPr>
        <p:spPr/>
        <p:txBody>
          <a:bodyPr/>
          <a:lstStyle/>
          <a:p>
            <a:r>
              <a:rPr lang="en-US"/>
              <a:t>Copy Right 2016 BeSure Consulting Inc.</a:t>
            </a:r>
          </a:p>
        </p:txBody>
      </p:sp>
      <p:sp>
        <p:nvSpPr>
          <p:cNvPr id="6" name="Slide Number Placeholder 5"/>
          <p:cNvSpPr>
            <a:spLocks noGrp="1"/>
          </p:cNvSpPr>
          <p:nvPr>
            <p:ph type="sldNum" sz="quarter" idx="12"/>
          </p:nvPr>
        </p:nvSpPr>
        <p:spPr/>
        <p:txBody>
          <a:bodyPr/>
          <a:lstStyle/>
          <a:p>
            <a:fld id="{20002A4C-EFE5-42DC-AD5B-97805A0B3384}" type="slidenum">
              <a:rPr lang="en-US" smtClean="0"/>
              <a:pPr/>
              <a:t>‹#›</a:t>
            </a:fld>
            <a:endParaRPr lang="en-US"/>
          </a:p>
        </p:txBody>
      </p:sp>
    </p:spTree>
    <p:extLst>
      <p:ext uri="{BB962C8B-B14F-4D97-AF65-F5344CB8AC3E}">
        <p14:creationId xmlns:p14="http://schemas.microsoft.com/office/powerpoint/2010/main" val="984100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r>
              <a:rPr lang="en-US" altLang="en-US"/>
              <a:t>2016 Copyright Be Sure Consulting Inc</a:t>
            </a:r>
          </a:p>
        </p:txBody>
      </p:sp>
      <p:sp>
        <p:nvSpPr>
          <p:cNvPr id="5" name="Slide Number Placeholder 4"/>
          <p:cNvSpPr>
            <a:spLocks noGrp="1"/>
          </p:cNvSpPr>
          <p:nvPr>
            <p:ph type="sldNum" sz="quarter" idx="12"/>
          </p:nvPr>
        </p:nvSpPr>
        <p:spPr/>
        <p:txBody>
          <a:bodyPr/>
          <a:lstStyle/>
          <a:p>
            <a:fld id="{F0508BA6-03D4-45BF-B4CE-79451423079D}" type="slidenum">
              <a:rPr lang="en-US" altLang="en-US" smtClean="0"/>
              <a:pPr/>
              <a:t>‹#›</a:t>
            </a:fld>
            <a:endParaRPr lang="en-US" altLang="en-US"/>
          </a:p>
        </p:txBody>
      </p:sp>
    </p:spTree>
    <p:extLst>
      <p:ext uri="{BB962C8B-B14F-4D97-AF65-F5344CB8AC3E}">
        <p14:creationId xmlns:p14="http://schemas.microsoft.com/office/powerpoint/2010/main" val="8071310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B03860-4D56-4014-A105-7F4A31CF46EE}" type="datetime1">
              <a:rPr lang="en-US" smtClean="0"/>
              <a:t>1/22/20</a:t>
            </a:fld>
            <a:endParaRPr lang="en-US"/>
          </a:p>
        </p:txBody>
      </p:sp>
      <p:sp>
        <p:nvSpPr>
          <p:cNvPr id="5" name="Footer Placeholder 4"/>
          <p:cNvSpPr>
            <a:spLocks noGrp="1"/>
          </p:cNvSpPr>
          <p:nvPr>
            <p:ph type="ftr" sz="quarter" idx="11"/>
          </p:nvPr>
        </p:nvSpPr>
        <p:spPr/>
        <p:txBody>
          <a:bodyPr/>
          <a:lstStyle/>
          <a:p>
            <a:r>
              <a:rPr lang="en-US"/>
              <a:t>Copy Right 2016 BeSure Consulting Inc.</a:t>
            </a:r>
          </a:p>
        </p:txBody>
      </p:sp>
      <p:sp>
        <p:nvSpPr>
          <p:cNvPr id="6" name="Slide Number Placeholder 5"/>
          <p:cNvSpPr>
            <a:spLocks noGrp="1"/>
          </p:cNvSpPr>
          <p:nvPr>
            <p:ph type="sldNum" sz="quarter" idx="12"/>
          </p:nvPr>
        </p:nvSpPr>
        <p:spPr/>
        <p:txBody>
          <a:bodyPr/>
          <a:lstStyle/>
          <a:p>
            <a:fld id="{20002A4C-EFE5-42DC-AD5B-97805A0B3384}" type="slidenum">
              <a:rPr lang="en-US" smtClean="0"/>
              <a:pPr/>
              <a:t>‹#›</a:t>
            </a:fld>
            <a:endParaRPr lang="en-US"/>
          </a:p>
        </p:txBody>
      </p:sp>
    </p:spTree>
    <p:extLst>
      <p:ext uri="{BB962C8B-B14F-4D97-AF65-F5344CB8AC3E}">
        <p14:creationId xmlns:p14="http://schemas.microsoft.com/office/powerpoint/2010/main" val="7238550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446BE6-D2E9-433F-A52E-2B764F4139D6}" type="datetime1">
              <a:rPr lang="en-US" smtClean="0"/>
              <a:t>1/22/20</a:t>
            </a:fld>
            <a:endParaRPr lang="en-US"/>
          </a:p>
        </p:txBody>
      </p:sp>
      <p:sp>
        <p:nvSpPr>
          <p:cNvPr id="5" name="Footer Placeholder 4"/>
          <p:cNvSpPr>
            <a:spLocks noGrp="1"/>
          </p:cNvSpPr>
          <p:nvPr>
            <p:ph type="ftr" sz="quarter" idx="11"/>
          </p:nvPr>
        </p:nvSpPr>
        <p:spPr/>
        <p:txBody>
          <a:bodyPr/>
          <a:lstStyle/>
          <a:p>
            <a:r>
              <a:rPr lang="en-US"/>
              <a:t>Copy Right 2016 BeSure Consulting Inc.</a:t>
            </a:r>
          </a:p>
        </p:txBody>
      </p:sp>
      <p:sp>
        <p:nvSpPr>
          <p:cNvPr id="6" name="Slide Number Placeholder 5"/>
          <p:cNvSpPr>
            <a:spLocks noGrp="1"/>
          </p:cNvSpPr>
          <p:nvPr>
            <p:ph type="sldNum" sz="quarter" idx="12"/>
          </p:nvPr>
        </p:nvSpPr>
        <p:spPr/>
        <p:txBody>
          <a:bodyPr/>
          <a:lstStyle/>
          <a:p>
            <a:fld id="{20002A4C-EFE5-42DC-AD5B-97805A0B3384}" type="slidenum">
              <a:rPr lang="en-US" smtClean="0"/>
              <a:pPr/>
              <a:t>‹#›</a:t>
            </a:fld>
            <a:endParaRPr lang="en-US"/>
          </a:p>
        </p:txBody>
      </p:sp>
    </p:spTree>
    <p:extLst>
      <p:ext uri="{BB962C8B-B14F-4D97-AF65-F5344CB8AC3E}">
        <p14:creationId xmlns:p14="http://schemas.microsoft.com/office/powerpoint/2010/main" val="15982014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E1A052-6D66-409F-9F2B-9D6CC65A1371}" type="datetime1">
              <a:rPr lang="en-US" smtClean="0"/>
              <a:t>1/22/20</a:t>
            </a:fld>
            <a:endParaRPr lang="en-US"/>
          </a:p>
        </p:txBody>
      </p:sp>
      <p:sp>
        <p:nvSpPr>
          <p:cNvPr id="6" name="Footer Placeholder 5"/>
          <p:cNvSpPr>
            <a:spLocks noGrp="1"/>
          </p:cNvSpPr>
          <p:nvPr>
            <p:ph type="ftr" sz="quarter" idx="11"/>
          </p:nvPr>
        </p:nvSpPr>
        <p:spPr/>
        <p:txBody>
          <a:bodyPr/>
          <a:lstStyle/>
          <a:p>
            <a:r>
              <a:rPr lang="en-US"/>
              <a:t>Copy Right 2016 BeSure Consulting Inc.</a:t>
            </a:r>
          </a:p>
        </p:txBody>
      </p:sp>
      <p:sp>
        <p:nvSpPr>
          <p:cNvPr id="7" name="Slide Number Placeholder 6"/>
          <p:cNvSpPr>
            <a:spLocks noGrp="1"/>
          </p:cNvSpPr>
          <p:nvPr>
            <p:ph type="sldNum" sz="quarter" idx="12"/>
          </p:nvPr>
        </p:nvSpPr>
        <p:spPr/>
        <p:txBody>
          <a:bodyPr/>
          <a:lstStyle/>
          <a:p>
            <a:fld id="{20002A4C-EFE5-42DC-AD5B-97805A0B3384}" type="slidenum">
              <a:rPr lang="en-US" smtClean="0"/>
              <a:pPr/>
              <a:t>‹#›</a:t>
            </a:fld>
            <a:endParaRPr lang="en-US"/>
          </a:p>
        </p:txBody>
      </p:sp>
    </p:spTree>
    <p:extLst>
      <p:ext uri="{BB962C8B-B14F-4D97-AF65-F5344CB8AC3E}">
        <p14:creationId xmlns:p14="http://schemas.microsoft.com/office/powerpoint/2010/main" val="12549791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81497D-525F-4DFC-B944-F8EF287ADEB6}" type="datetime1">
              <a:rPr lang="en-US" smtClean="0"/>
              <a:t>1/22/20</a:t>
            </a:fld>
            <a:endParaRPr lang="en-US"/>
          </a:p>
        </p:txBody>
      </p:sp>
      <p:sp>
        <p:nvSpPr>
          <p:cNvPr id="8" name="Footer Placeholder 7"/>
          <p:cNvSpPr>
            <a:spLocks noGrp="1"/>
          </p:cNvSpPr>
          <p:nvPr>
            <p:ph type="ftr" sz="quarter" idx="11"/>
          </p:nvPr>
        </p:nvSpPr>
        <p:spPr/>
        <p:txBody>
          <a:bodyPr/>
          <a:lstStyle/>
          <a:p>
            <a:r>
              <a:rPr lang="en-US"/>
              <a:t>Copy Right 2016 BeSure Consulting Inc.</a:t>
            </a:r>
          </a:p>
        </p:txBody>
      </p:sp>
      <p:sp>
        <p:nvSpPr>
          <p:cNvPr id="9" name="Slide Number Placeholder 8"/>
          <p:cNvSpPr>
            <a:spLocks noGrp="1"/>
          </p:cNvSpPr>
          <p:nvPr>
            <p:ph type="sldNum" sz="quarter" idx="12"/>
          </p:nvPr>
        </p:nvSpPr>
        <p:spPr/>
        <p:txBody>
          <a:bodyPr/>
          <a:lstStyle/>
          <a:p>
            <a:fld id="{20002A4C-EFE5-42DC-AD5B-97805A0B3384}" type="slidenum">
              <a:rPr lang="en-US" smtClean="0"/>
              <a:pPr/>
              <a:t>‹#›</a:t>
            </a:fld>
            <a:endParaRPr lang="en-US"/>
          </a:p>
        </p:txBody>
      </p:sp>
    </p:spTree>
    <p:extLst>
      <p:ext uri="{BB962C8B-B14F-4D97-AF65-F5344CB8AC3E}">
        <p14:creationId xmlns:p14="http://schemas.microsoft.com/office/powerpoint/2010/main" val="22091790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E7AED9-2209-41B0-8884-FADD3D1E0F70}" type="datetime1">
              <a:rPr lang="en-US" smtClean="0"/>
              <a:t>1/22/20</a:t>
            </a:fld>
            <a:endParaRPr lang="en-US"/>
          </a:p>
        </p:txBody>
      </p:sp>
      <p:sp>
        <p:nvSpPr>
          <p:cNvPr id="4" name="Footer Placeholder 3"/>
          <p:cNvSpPr>
            <a:spLocks noGrp="1"/>
          </p:cNvSpPr>
          <p:nvPr>
            <p:ph type="ftr" sz="quarter" idx="11"/>
          </p:nvPr>
        </p:nvSpPr>
        <p:spPr/>
        <p:txBody>
          <a:bodyPr/>
          <a:lstStyle/>
          <a:p>
            <a:r>
              <a:rPr lang="en-US"/>
              <a:t>Copy Right 2016 BeSure Consulting Inc.</a:t>
            </a:r>
          </a:p>
        </p:txBody>
      </p:sp>
      <p:sp>
        <p:nvSpPr>
          <p:cNvPr id="5" name="Slide Number Placeholder 4"/>
          <p:cNvSpPr>
            <a:spLocks noGrp="1"/>
          </p:cNvSpPr>
          <p:nvPr>
            <p:ph type="sldNum" sz="quarter" idx="12"/>
          </p:nvPr>
        </p:nvSpPr>
        <p:spPr/>
        <p:txBody>
          <a:bodyPr/>
          <a:lstStyle/>
          <a:p>
            <a:fld id="{20002A4C-EFE5-42DC-AD5B-97805A0B3384}" type="slidenum">
              <a:rPr lang="en-US" smtClean="0"/>
              <a:pPr/>
              <a:t>‹#›</a:t>
            </a:fld>
            <a:endParaRPr lang="en-US"/>
          </a:p>
        </p:txBody>
      </p:sp>
    </p:spTree>
    <p:extLst>
      <p:ext uri="{BB962C8B-B14F-4D97-AF65-F5344CB8AC3E}">
        <p14:creationId xmlns:p14="http://schemas.microsoft.com/office/powerpoint/2010/main" val="26940126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31678E-190E-4B69-9DCB-F8B9F5B2C13C}" type="datetime1">
              <a:rPr lang="en-US" smtClean="0"/>
              <a:t>1/22/20</a:t>
            </a:fld>
            <a:endParaRPr lang="en-US"/>
          </a:p>
        </p:txBody>
      </p:sp>
      <p:sp>
        <p:nvSpPr>
          <p:cNvPr id="3" name="Footer Placeholder 2"/>
          <p:cNvSpPr>
            <a:spLocks noGrp="1"/>
          </p:cNvSpPr>
          <p:nvPr>
            <p:ph type="ftr" sz="quarter" idx="11"/>
          </p:nvPr>
        </p:nvSpPr>
        <p:spPr/>
        <p:txBody>
          <a:bodyPr/>
          <a:lstStyle/>
          <a:p>
            <a:r>
              <a:rPr lang="en-US"/>
              <a:t>Copy Right 2016 BeSure Consulting Inc.</a:t>
            </a:r>
          </a:p>
        </p:txBody>
      </p:sp>
      <p:sp>
        <p:nvSpPr>
          <p:cNvPr id="4" name="Slide Number Placeholder 3"/>
          <p:cNvSpPr>
            <a:spLocks noGrp="1"/>
          </p:cNvSpPr>
          <p:nvPr>
            <p:ph type="sldNum" sz="quarter" idx="12"/>
          </p:nvPr>
        </p:nvSpPr>
        <p:spPr/>
        <p:txBody>
          <a:bodyPr/>
          <a:lstStyle/>
          <a:p>
            <a:fld id="{20002A4C-EFE5-42DC-AD5B-97805A0B3384}" type="slidenum">
              <a:rPr lang="en-US" smtClean="0"/>
              <a:pPr/>
              <a:t>‹#›</a:t>
            </a:fld>
            <a:endParaRPr lang="en-US"/>
          </a:p>
        </p:txBody>
      </p:sp>
    </p:spTree>
    <p:extLst>
      <p:ext uri="{BB962C8B-B14F-4D97-AF65-F5344CB8AC3E}">
        <p14:creationId xmlns:p14="http://schemas.microsoft.com/office/powerpoint/2010/main" val="39961488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93B78A1-AEF9-4F79-95ED-CDCF48A21DF8}" type="datetime1">
              <a:rPr lang="en-US" smtClean="0"/>
              <a:t>1/22/20</a:t>
            </a:fld>
            <a:endParaRPr lang="en-US"/>
          </a:p>
        </p:txBody>
      </p:sp>
      <p:sp>
        <p:nvSpPr>
          <p:cNvPr id="6" name="Footer Placeholder 5"/>
          <p:cNvSpPr>
            <a:spLocks noGrp="1"/>
          </p:cNvSpPr>
          <p:nvPr>
            <p:ph type="ftr" sz="quarter" idx="11"/>
          </p:nvPr>
        </p:nvSpPr>
        <p:spPr/>
        <p:txBody>
          <a:bodyPr/>
          <a:lstStyle/>
          <a:p>
            <a:r>
              <a:rPr lang="en-US"/>
              <a:t>Copy Right 2016 BeSure Consulting Inc.</a:t>
            </a:r>
          </a:p>
        </p:txBody>
      </p:sp>
      <p:sp>
        <p:nvSpPr>
          <p:cNvPr id="7" name="Slide Number Placeholder 6"/>
          <p:cNvSpPr>
            <a:spLocks noGrp="1"/>
          </p:cNvSpPr>
          <p:nvPr>
            <p:ph type="sldNum" sz="quarter" idx="12"/>
          </p:nvPr>
        </p:nvSpPr>
        <p:spPr/>
        <p:txBody>
          <a:bodyPr/>
          <a:lstStyle/>
          <a:p>
            <a:fld id="{20002A4C-EFE5-42DC-AD5B-97805A0B3384}" type="slidenum">
              <a:rPr lang="en-US" smtClean="0"/>
              <a:pPr/>
              <a:t>‹#›</a:t>
            </a:fld>
            <a:endParaRPr lang="en-US"/>
          </a:p>
        </p:txBody>
      </p:sp>
    </p:spTree>
    <p:extLst>
      <p:ext uri="{BB962C8B-B14F-4D97-AF65-F5344CB8AC3E}">
        <p14:creationId xmlns:p14="http://schemas.microsoft.com/office/powerpoint/2010/main" val="30375889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FD37F1-9F00-4DED-BE7C-3F9F953E1599}" type="datetime1">
              <a:rPr lang="en-US" smtClean="0"/>
              <a:t>1/22/20</a:t>
            </a:fld>
            <a:endParaRPr lang="en-US"/>
          </a:p>
        </p:txBody>
      </p:sp>
      <p:sp>
        <p:nvSpPr>
          <p:cNvPr id="6" name="Footer Placeholder 5"/>
          <p:cNvSpPr>
            <a:spLocks noGrp="1"/>
          </p:cNvSpPr>
          <p:nvPr>
            <p:ph type="ftr" sz="quarter" idx="11"/>
          </p:nvPr>
        </p:nvSpPr>
        <p:spPr/>
        <p:txBody>
          <a:bodyPr/>
          <a:lstStyle/>
          <a:p>
            <a:r>
              <a:rPr lang="en-US"/>
              <a:t>Copy Right 2016 BeSure Consulting Inc.</a:t>
            </a:r>
          </a:p>
        </p:txBody>
      </p:sp>
      <p:sp>
        <p:nvSpPr>
          <p:cNvPr id="7" name="Slide Number Placeholder 6"/>
          <p:cNvSpPr>
            <a:spLocks noGrp="1"/>
          </p:cNvSpPr>
          <p:nvPr>
            <p:ph type="sldNum" sz="quarter" idx="12"/>
          </p:nvPr>
        </p:nvSpPr>
        <p:spPr/>
        <p:txBody>
          <a:bodyPr/>
          <a:lstStyle/>
          <a:p>
            <a:fld id="{20002A4C-EFE5-42DC-AD5B-97805A0B3384}" type="slidenum">
              <a:rPr lang="en-US" smtClean="0"/>
              <a:pPr/>
              <a:t>‹#›</a:t>
            </a:fld>
            <a:endParaRPr lang="en-US"/>
          </a:p>
        </p:txBody>
      </p:sp>
    </p:spTree>
    <p:extLst>
      <p:ext uri="{BB962C8B-B14F-4D97-AF65-F5344CB8AC3E}">
        <p14:creationId xmlns:p14="http://schemas.microsoft.com/office/powerpoint/2010/main" val="17112096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7A9CC1-F507-4BAB-97DD-C05B05B5A901}" type="datetime1">
              <a:rPr lang="en-US" smtClean="0"/>
              <a:t>1/22/20</a:t>
            </a:fld>
            <a:endParaRPr lang="en-US"/>
          </a:p>
        </p:txBody>
      </p:sp>
      <p:sp>
        <p:nvSpPr>
          <p:cNvPr id="5" name="Footer Placeholder 4"/>
          <p:cNvSpPr>
            <a:spLocks noGrp="1"/>
          </p:cNvSpPr>
          <p:nvPr>
            <p:ph type="ftr" sz="quarter" idx="11"/>
          </p:nvPr>
        </p:nvSpPr>
        <p:spPr/>
        <p:txBody>
          <a:bodyPr/>
          <a:lstStyle/>
          <a:p>
            <a:r>
              <a:rPr lang="en-US"/>
              <a:t>Copy Right 2016 BeSure Consulting Inc.</a:t>
            </a:r>
          </a:p>
        </p:txBody>
      </p:sp>
      <p:sp>
        <p:nvSpPr>
          <p:cNvPr id="6" name="Slide Number Placeholder 5"/>
          <p:cNvSpPr>
            <a:spLocks noGrp="1"/>
          </p:cNvSpPr>
          <p:nvPr>
            <p:ph type="sldNum" sz="quarter" idx="12"/>
          </p:nvPr>
        </p:nvSpPr>
        <p:spPr/>
        <p:txBody>
          <a:bodyPr/>
          <a:lstStyle/>
          <a:p>
            <a:fld id="{20002A4C-EFE5-42DC-AD5B-97805A0B3384}" type="slidenum">
              <a:rPr lang="en-US" smtClean="0"/>
              <a:pPr/>
              <a:t>‹#›</a:t>
            </a:fld>
            <a:endParaRPr lang="en-US"/>
          </a:p>
        </p:txBody>
      </p:sp>
    </p:spTree>
    <p:extLst>
      <p:ext uri="{BB962C8B-B14F-4D97-AF65-F5344CB8AC3E}">
        <p14:creationId xmlns:p14="http://schemas.microsoft.com/office/powerpoint/2010/main" val="13842535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307D2D-671C-45FB-9C61-32AA0CB93A10}" type="datetime1">
              <a:rPr lang="en-US" smtClean="0"/>
              <a:t>1/22/20</a:t>
            </a:fld>
            <a:endParaRPr lang="en-US"/>
          </a:p>
        </p:txBody>
      </p:sp>
      <p:sp>
        <p:nvSpPr>
          <p:cNvPr id="5" name="Footer Placeholder 4"/>
          <p:cNvSpPr>
            <a:spLocks noGrp="1"/>
          </p:cNvSpPr>
          <p:nvPr>
            <p:ph type="ftr" sz="quarter" idx="11"/>
          </p:nvPr>
        </p:nvSpPr>
        <p:spPr/>
        <p:txBody>
          <a:bodyPr/>
          <a:lstStyle/>
          <a:p>
            <a:r>
              <a:rPr lang="en-US"/>
              <a:t>Copy Right 2016 BeSure Consulting Inc.</a:t>
            </a:r>
          </a:p>
        </p:txBody>
      </p:sp>
      <p:sp>
        <p:nvSpPr>
          <p:cNvPr id="6" name="Slide Number Placeholder 5"/>
          <p:cNvSpPr>
            <a:spLocks noGrp="1"/>
          </p:cNvSpPr>
          <p:nvPr>
            <p:ph type="sldNum" sz="quarter" idx="12"/>
          </p:nvPr>
        </p:nvSpPr>
        <p:spPr/>
        <p:txBody>
          <a:bodyPr/>
          <a:lstStyle/>
          <a:p>
            <a:fld id="{20002A4C-EFE5-42DC-AD5B-97805A0B3384}" type="slidenum">
              <a:rPr lang="en-US" smtClean="0"/>
              <a:pPr/>
              <a:t>‹#›</a:t>
            </a:fld>
            <a:endParaRPr lang="en-US"/>
          </a:p>
        </p:txBody>
      </p:sp>
    </p:spTree>
    <p:extLst>
      <p:ext uri="{BB962C8B-B14F-4D97-AF65-F5344CB8AC3E}">
        <p14:creationId xmlns:p14="http://schemas.microsoft.com/office/powerpoint/2010/main" val="542972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r>
              <a:rPr lang="en-US" altLang="en-US"/>
              <a:t>2016 Copyright Be Sure Consulting Inc</a:t>
            </a:r>
          </a:p>
        </p:txBody>
      </p:sp>
      <p:sp>
        <p:nvSpPr>
          <p:cNvPr id="4" name="Slide Number Placeholder 3"/>
          <p:cNvSpPr>
            <a:spLocks noGrp="1"/>
          </p:cNvSpPr>
          <p:nvPr>
            <p:ph type="sldNum" sz="quarter" idx="12"/>
          </p:nvPr>
        </p:nvSpPr>
        <p:spPr/>
        <p:txBody>
          <a:bodyPr/>
          <a:lstStyle/>
          <a:p>
            <a:fld id="{C02C42C2-C86A-43B2-812D-CA534F914046}" type="slidenum">
              <a:rPr lang="en-US" altLang="en-US" smtClean="0"/>
              <a:pPr/>
              <a:t>‹#›</a:t>
            </a:fld>
            <a:endParaRPr lang="en-US" altLang="en-US"/>
          </a:p>
        </p:txBody>
      </p:sp>
    </p:spTree>
    <p:extLst>
      <p:ext uri="{BB962C8B-B14F-4D97-AF65-F5344CB8AC3E}">
        <p14:creationId xmlns:p14="http://schemas.microsoft.com/office/powerpoint/2010/main" val="27120766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30725"/>
          </a:xfrm>
        </p:spPr>
        <p:txBody>
          <a:bodyPr/>
          <a:lstStyle/>
          <a:p>
            <a:endParaRPr lang="en-US"/>
          </a:p>
        </p:txBody>
      </p:sp>
      <p:sp>
        <p:nvSpPr>
          <p:cNvPr id="5" name="Footer Placeholder 4"/>
          <p:cNvSpPr>
            <a:spLocks noGrp="1"/>
          </p:cNvSpPr>
          <p:nvPr>
            <p:ph type="ftr" sz="quarter" idx="10"/>
          </p:nvPr>
        </p:nvSpPr>
        <p:spPr>
          <a:xfrm>
            <a:off x="4165600" y="6248400"/>
            <a:ext cx="3860800" cy="457200"/>
          </a:xfrm>
        </p:spPr>
        <p:txBody>
          <a:bodyPr/>
          <a:lstStyle>
            <a:lvl1pPr>
              <a:defRPr/>
            </a:lvl1pPr>
          </a:lstStyle>
          <a:p>
            <a:r>
              <a:rPr lang="en-US"/>
              <a:t>Copy Right 2016 BeSure Consulting Inc.</a:t>
            </a:r>
          </a:p>
        </p:txBody>
      </p:sp>
      <p:sp>
        <p:nvSpPr>
          <p:cNvPr id="6" name="Slide Number Placeholder 5"/>
          <p:cNvSpPr>
            <a:spLocks noGrp="1"/>
          </p:cNvSpPr>
          <p:nvPr>
            <p:ph type="sldNum" sz="quarter" idx="11"/>
          </p:nvPr>
        </p:nvSpPr>
        <p:spPr>
          <a:xfrm>
            <a:off x="8737600" y="6243638"/>
            <a:ext cx="2844800" cy="457200"/>
          </a:xfrm>
        </p:spPr>
        <p:txBody>
          <a:bodyPr/>
          <a:lstStyle>
            <a:lvl1pPr>
              <a:defRPr/>
            </a:lvl1pPr>
          </a:lstStyle>
          <a:p>
            <a:fld id="{53339A3D-710C-40C1-89C8-7491C19A20F8}" type="slidenum">
              <a:rPr lang="en-US"/>
              <a:pPr/>
              <a:t>‹#›</a:t>
            </a:fld>
            <a:endParaRPr lang="en-US"/>
          </a:p>
        </p:txBody>
      </p:sp>
      <p:sp>
        <p:nvSpPr>
          <p:cNvPr id="7" name="Date Placeholder 6"/>
          <p:cNvSpPr>
            <a:spLocks noGrp="1"/>
          </p:cNvSpPr>
          <p:nvPr>
            <p:ph type="dt" sz="half" idx="12"/>
          </p:nvPr>
        </p:nvSpPr>
        <p:spPr>
          <a:xfrm>
            <a:off x="609600" y="6248400"/>
            <a:ext cx="2844800" cy="457200"/>
          </a:xfrm>
        </p:spPr>
        <p:txBody>
          <a:bodyPr/>
          <a:lstStyle>
            <a:lvl1pPr>
              <a:defRPr/>
            </a:lvl1pPr>
          </a:lstStyle>
          <a:p>
            <a:fld id="{DC04ED58-645B-4FD3-A2E3-F97C4CF10CBD}" type="datetime1">
              <a:rPr lang="en-US" smtClean="0"/>
              <a:t>1/22/20</a:t>
            </a:fld>
            <a:endParaRPr lang="en-US"/>
          </a:p>
        </p:txBody>
      </p:sp>
    </p:spTree>
    <p:extLst>
      <p:ext uri="{BB962C8B-B14F-4D97-AF65-F5344CB8AC3E}">
        <p14:creationId xmlns:p14="http://schemas.microsoft.com/office/powerpoint/2010/main" val="3417959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EB02A-31BD-48B8-A8FA-55FDCAF39C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422299-8CB8-464C-9979-05CC6C38B8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8F4770-E4F4-41AF-A4C6-D3076186ECEF}"/>
              </a:ext>
            </a:extLst>
          </p:cNvPr>
          <p:cNvSpPr>
            <a:spLocks noGrp="1"/>
          </p:cNvSpPr>
          <p:nvPr>
            <p:ph type="dt" sz="half" idx="10"/>
          </p:nvPr>
        </p:nvSpPr>
        <p:spPr/>
        <p:txBody>
          <a:bodyPr/>
          <a:lstStyle/>
          <a:p>
            <a:fld id="{A89564E7-2CEA-4A6A-A21A-BE8177346E78}" type="datetime1">
              <a:rPr lang="en-US" smtClean="0"/>
              <a:t>1/22/20</a:t>
            </a:fld>
            <a:endParaRPr lang="en-US"/>
          </a:p>
        </p:txBody>
      </p:sp>
      <p:sp>
        <p:nvSpPr>
          <p:cNvPr id="5" name="Footer Placeholder 4">
            <a:extLst>
              <a:ext uri="{FF2B5EF4-FFF2-40B4-BE49-F238E27FC236}">
                <a16:creationId xmlns:a16="http://schemas.microsoft.com/office/drawing/2014/main" id="{6CEA130A-B3E5-45E9-9466-5AD3F01FB4DE}"/>
              </a:ext>
            </a:extLst>
          </p:cNvPr>
          <p:cNvSpPr>
            <a:spLocks noGrp="1"/>
          </p:cNvSpPr>
          <p:nvPr>
            <p:ph type="ftr" sz="quarter" idx="11"/>
          </p:nvPr>
        </p:nvSpPr>
        <p:spPr/>
        <p:txBody>
          <a:bodyPr/>
          <a:lstStyle/>
          <a:p>
            <a:r>
              <a:rPr lang="en-US"/>
              <a:t>2017/2018 Copywrite BeSure Consulting Inc.</a:t>
            </a:r>
          </a:p>
        </p:txBody>
      </p:sp>
      <p:sp>
        <p:nvSpPr>
          <p:cNvPr id="6" name="Slide Number Placeholder 5">
            <a:extLst>
              <a:ext uri="{FF2B5EF4-FFF2-40B4-BE49-F238E27FC236}">
                <a16:creationId xmlns:a16="http://schemas.microsoft.com/office/drawing/2014/main" id="{5565BE2F-7CBF-49A9-B701-27BB1AC43794}"/>
              </a:ext>
            </a:extLst>
          </p:cNvPr>
          <p:cNvSpPr>
            <a:spLocks noGrp="1"/>
          </p:cNvSpPr>
          <p:nvPr>
            <p:ph type="sldNum" sz="quarter" idx="12"/>
          </p:nvPr>
        </p:nvSpPr>
        <p:spPr/>
        <p:txBody>
          <a:bodyPr/>
          <a:lstStyle/>
          <a:p>
            <a:fld id="{F23499F0-5149-4BDF-B0ED-30478C04B239}" type="slidenum">
              <a:rPr lang="en-US" smtClean="0"/>
              <a:t>‹#›</a:t>
            </a:fld>
            <a:endParaRPr lang="en-US"/>
          </a:p>
        </p:txBody>
      </p:sp>
    </p:spTree>
    <p:extLst>
      <p:ext uri="{BB962C8B-B14F-4D97-AF65-F5344CB8AC3E}">
        <p14:creationId xmlns:p14="http://schemas.microsoft.com/office/powerpoint/2010/main" val="2361764038"/>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67962-6FE3-4EFD-8CDA-BCEC428217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26F26D-4C17-4F91-B39B-B0DC053EA15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42A672-B856-456B-A147-F5B81FD4E5BC}"/>
              </a:ext>
            </a:extLst>
          </p:cNvPr>
          <p:cNvSpPr>
            <a:spLocks noGrp="1"/>
          </p:cNvSpPr>
          <p:nvPr>
            <p:ph type="dt" sz="half" idx="10"/>
          </p:nvPr>
        </p:nvSpPr>
        <p:spPr/>
        <p:txBody>
          <a:bodyPr/>
          <a:lstStyle/>
          <a:p>
            <a:fld id="{D51D9610-9ADF-43B3-84FF-CF2C4E123DBF}" type="datetime1">
              <a:rPr lang="en-US" smtClean="0"/>
              <a:t>1/22/20</a:t>
            </a:fld>
            <a:endParaRPr lang="en-US"/>
          </a:p>
        </p:txBody>
      </p:sp>
      <p:sp>
        <p:nvSpPr>
          <p:cNvPr id="5" name="Footer Placeholder 4">
            <a:extLst>
              <a:ext uri="{FF2B5EF4-FFF2-40B4-BE49-F238E27FC236}">
                <a16:creationId xmlns:a16="http://schemas.microsoft.com/office/drawing/2014/main" id="{754B7AA1-04B2-4AE9-9904-92CC46AF1753}"/>
              </a:ext>
            </a:extLst>
          </p:cNvPr>
          <p:cNvSpPr>
            <a:spLocks noGrp="1"/>
          </p:cNvSpPr>
          <p:nvPr>
            <p:ph type="ftr" sz="quarter" idx="11"/>
          </p:nvPr>
        </p:nvSpPr>
        <p:spPr/>
        <p:txBody>
          <a:bodyPr/>
          <a:lstStyle/>
          <a:p>
            <a:r>
              <a:rPr lang="en-US"/>
              <a:t>2017/2018 Copywrite BeSure Consulting Inc.</a:t>
            </a:r>
          </a:p>
        </p:txBody>
      </p:sp>
      <p:sp>
        <p:nvSpPr>
          <p:cNvPr id="6" name="Slide Number Placeholder 5">
            <a:extLst>
              <a:ext uri="{FF2B5EF4-FFF2-40B4-BE49-F238E27FC236}">
                <a16:creationId xmlns:a16="http://schemas.microsoft.com/office/drawing/2014/main" id="{60CAE1AF-6DC8-4F8C-ADBA-81C4F746C8E0}"/>
              </a:ext>
            </a:extLst>
          </p:cNvPr>
          <p:cNvSpPr>
            <a:spLocks noGrp="1"/>
          </p:cNvSpPr>
          <p:nvPr>
            <p:ph type="sldNum" sz="quarter" idx="12"/>
          </p:nvPr>
        </p:nvSpPr>
        <p:spPr/>
        <p:txBody>
          <a:bodyPr/>
          <a:lstStyle/>
          <a:p>
            <a:fld id="{F23499F0-5149-4BDF-B0ED-30478C04B239}" type="slidenum">
              <a:rPr lang="en-US" smtClean="0"/>
              <a:t>‹#›</a:t>
            </a:fld>
            <a:endParaRPr lang="en-US"/>
          </a:p>
        </p:txBody>
      </p:sp>
    </p:spTree>
    <p:extLst>
      <p:ext uri="{BB962C8B-B14F-4D97-AF65-F5344CB8AC3E}">
        <p14:creationId xmlns:p14="http://schemas.microsoft.com/office/powerpoint/2010/main" val="4058215134"/>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FA27E-487D-4DB4-BE3F-EA02251A7D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F94253-E5B3-423D-A5D2-BA5532232B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AE2CC45-B89E-44C1-98D6-4AA8F1A55946}"/>
              </a:ext>
            </a:extLst>
          </p:cNvPr>
          <p:cNvSpPr>
            <a:spLocks noGrp="1"/>
          </p:cNvSpPr>
          <p:nvPr>
            <p:ph type="dt" sz="half" idx="10"/>
          </p:nvPr>
        </p:nvSpPr>
        <p:spPr/>
        <p:txBody>
          <a:bodyPr/>
          <a:lstStyle/>
          <a:p>
            <a:fld id="{C710FCFF-A705-445E-AEE0-1A8DA2FC12D4}" type="datetime1">
              <a:rPr lang="en-US" smtClean="0"/>
              <a:t>1/22/20</a:t>
            </a:fld>
            <a:endParaRPr lang="en-US"/>
          </a:p>
        </p:txBody>
      </p:sp>
      <p:sp>
        <p:nvSpPr>
          <p:cNvPr id="5" name="Footer Placeholder 4">
            <a:extLst>
              <a:ext uri="{FF2B5EF4-FFF2-40B4-BE49-F238E27FC236}">
                <a16:creationId xmlns:a16="http://schemas.microsoft.com/office/drawing/2014/main" id="{8DCA2117-71A0-429B-A435-B0BE410B440F}"/>
              </a:ext>
            </a:extLst>
          </p:cNvPr>
          <p:cNvSpPr>
            <a:spLocks noGrp="1"/>
          </p:cNvSpPr>
          <p:nvPr>
            <p:ph type="ftr" sz="quarter" idx="11"/>
          </p:nvPr>
        </p:nvSpPr>
        <p:spPr/>
        <p:txBody>
          <a:bodyPr/>
          <a:lstStyle/>
          <a:p>
            <a:r>
              <a:rPr lang="en-US"/>
              <a:t>2017/2018 Copywrite BeSure Consulting Inc.</a:t>
            </a:r>
          </a:p>
        </p:txBody>
      </p:sp>
      <p:sp>
        <p:nvSpPr>
          <p:cNvPr id="6" name="Slide Number Placeholder 5">
            <a:extLst>
              <a:ext uri="{FF2B5EF4-FFF2-40B4-BE49-F238E27FC236}">
                <a16:creationId xmlns:a16="http://schemas.microsoft.com/office/drawing/2014/main" id="{4A5C1499-C0E6-4C22-90F0-B52AC95EA3E2}"/>
              </a:ext>
            </a:extLst>
          </p:cNvPr>
          <p:cNvSpPr>
            <a:spLocks noGrp="1"/>
          </p:cNvSpPr>
          <p:nvPr>
            <p:ph type="sldNum" sz="quarter" idx="12"/>
          </p:nvPr>
        </p:nvSpPr>
        <p:spPr/>
        <p:txBody>
          <a:bodyPr/>
          <a:lstStyle/>
          <a:p>
            <a:fld id="{F23499F0-5149-4BDF-B0ED-30478C04B239}" type="slidenum">
              <a:rPr lang="en-US" smtClean="0"/>
              <a:t>‹#›</a:t>
            </a:fld>
            <a:endParaRPr lang="en-US"/>
          </a:p>
        </p:txBody>
      </p:sp>
    </p:spTree>
    <p:extLst>
      <p:ext uri="{BB962C8B-B14F-4D97-AF65-F5344CB8AC3E}">
        <p14:creationId xmlns:p14="http://schemas.microsoft.com/office/powerpoint/2010/main" val="2331927054"/>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3AC10-C17C-49DB-87E0-414BD7688F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938EE8-3FE1-43DB-BAE2-51754FCE074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9E397F-78DD-4392-8C40-145B507F979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08C94E-3DF0-430C-B3C0-66AF3509EE95}"/>
              </a:ext>
            </a:extLst>
          </p:cNvPr>
          <p:cNvSpPr>
            <a:spLocks noGrp="1"/>
          </p:cNvSpPr>
          <p:nvPr>
            <p:ph type="dt" sz="half" idx="10"/>
          </p:nvPr>
        </p:nvSpPr>
        <p:spPr/>
        <p:txBody>
          <a:bodyPr/>
          <a:lstStyle/>
          <a:p>
            <a:fld id="{E1B8CDA5-CBFB-4D86-B396-EAC3AB600CB1}" type="datetime1">
              <a:rPr lang="en-US" smtClean="0"/>
              <a:t>1/22/20</a:t>
            </a:fld>
            <a:endParaRPr lang="en-US"/>
          </a:p>
        </p:txBody>
      </p:sp>
      <p:sp>
        <p:nvSpPr>
          <p:cNvPr id="6" name="Footer Placeholder 5">
            <a:extLst>
              <a:ext uri="{FF2B5EF4-FFF2-40B4-BE49-F238E27FC236}">
                <a16:creationId xmlns:a16="http://schemas.microsoft.com/office/drawing/2014/main" id="{2A5E9FBE-A968-43F6-AB17-8E581DC830F4}"/>
              </a:ext>
            </a:extLst>
          </p:cNvPr>
          <p:cNvSpPr>
            <a:spLocks noGrp="1"/>
          </p:cNvSpPr>
          <p:nvPr>
            <p:ph type="ftr" sz="quarter" idx="11"/>
          </p:nvPr>
        </p:nvSpPr>
        <p:spPr/>
        <p:txBody>
          <a:bodyPr/>
          <a:lstStyle/>
          <a:p>
            <a:r>
              <a:rPr lang="en-US"/>
              <a:t>2017/2018 Copywrite BeSure Consulting Inc.</a:t>
            </a:r>
          </a:p>
        </p:txBody>
      </p:sp>
      <p:sp>
        <p:nvSpPr>
          <p:cNvPr id="7" name="Slide Number Placeholder 6">
            <a:extLst>
              <a:ext uri="{FF2B5EF4-FFF2-40B4-BE49-F238E27FC236}">
                <a16:creationId xmlns:a16="http://schemas.microsoft.com/office/drawing/2014/main" id="{1BC394CE-E8AB-4934-920B-300479F995B4}"/>
              </a:ext>
            </a:extLst>
          </p:cNvPr>
          <p:cNvSpPr>
            <a:spLocks noGrp="1"/>
          </p:cNvSpPr>
          <p:nvPr>
            <p:ph type="sldNum" sz="quarter" idx="12"/>
          </p:nvPr>
        </p:nvSpPr>
        <p:spPr/>
        <p:txBody>
          <a:bodyPr/>
          <a:lstStyle/>
          <a:p>
            <a:fld id="{F23499F0-5149-4BDF-B0ED-30478C04B239}" type="slidenum">
              <a:rPr lang="en-US" smtClean="0"/>
              <a:t>‹#›</a:t>
            </a:fld>
            <a:endParaRPr lang="en-US"/>
          </a:p>
        </p:txBody>
      </p:sp>
    </p:spTree>
    <p:extLst>
      <p:ext uri="{BB962C8B-B14F-4D97-AF65-F5344CB8AC3E}">
        <p14:creationId xmlns:p14="http://schemas.microsoft.com/office/powerpoint/2010/main" val="1069285813"/>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5EEC4-A712-47D0-8322-F7B0184128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A077FF-1F40-45BD-9D0E-56EBD9145A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9D71CC2-EDA7-4FC3-84FA-82F7E60DD1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10F57F-D475-4CC1-B6AE-1687B02AB5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432E824-372F-45B5-BE17-D3A3C710157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32EB83-506D-4E85-8DAB-54F5FD50B28F}"/>
              </a:ext>
            </a:extLst>
          </p:cNvPr>
          <p:cNvSpPr>
            <a:spLocks noGrp="1"/>
          </p:cNvSpPr>
          <p:nvPr>
            <p:ph type="dt" sz="half" idx="10"/>
          </p:nvPr>
        </p:nvSpPr>
        <p:spPr/>
        <p:txBody>
          <a:bodyPr/>
          <a:lstStyle/>
          <a:p>
            <a:fld id="{572C5C3E-D7D7-40EA-8024-4EBBCA488A3C}" type="datetime1">
              <a:rPr lang="en-US" smtClean="0"/>
              <a:t>1/22/20</a:t>
            </a:fld>
            <a:endParaRPr lang="en-US"/>
          </a:p>
        </p:txBody>
      </p:sp>
      <p:sp>
        <p:nvSpPr>
          <p:cNvPr id="8" name="Footer Placeholder 7">
            <a:extLst>
              <a:ext uri="{FF2B5EF4-FFF2-40B4-BE49-F238E27FC236}">
                <a16:creationId xmlns:a16="http://schemas.microsoft.com/office/drawing/2014/main" id="{79B1B9EB-43F9-4EC7-8B42-3E8A00833A5C}"/>
              </a:ext>
            </a:extLst>
          </p:cNvPr>
          <p:cNvSpPr>
            <a:spLocks noGrp="1"/>
          </p:cNvSpPr>
          <p:nvPr>
            <p:ph type="ftr" sz="quarter" idx="11"/>
          </p:nvPr>
        </p:nvSpPr>
        <p:spPr/>
        <p:txBody>
          <a:bodyPr/>
          <a:lstStyle/>
          <a:p>
            <a:r>
              <a:rPr lang="en-US"/>
              <a:t>2017/2018 Copywrite BeSure Consulting Inc.</a:t>
            </a:r>
          </a:p>
        </p:txBody>
      </p:sp>
      <p:sp>
        <p:nvSpPr>
          <p:cNvPr id="9" name="Slide Number Placeholder 8">
            <a:extLst>
              <a:ext uri="{FF2B5EF4-FFF2-40B4-BE49-F238E27FC236}">
                <a16:creationId xmlns:a16="http://schemas.microsoft.com/office/drawing/2014/main" id="{5906502D-D255-4407-9C8C-A3046A43A2C7}"/>
              </a:ext>
            </a:extLst>
          </p:cNvPr>
          <p:cNvSpPr>
            <a:spLocks noGrp="1"/>
          </p:cNvSpPr>
          <p:nvPr>
            <p:ph type="sldNum" sz="quarter" idx="12"/>
          </p:nvPr>
        </p:nvSpPr>
        <p:spPr/>
        <p:txBody>
          <a:bodyPr/>
          <a:lstStyle/>
          <a:p>
            <a:fld id="{F23499F0-5149-4BDF-B0ED-30478C04B239}" type="slidenum">
              <a:rPr lang="en-US" smtClean="0"/>
              <a:t>‹#›</a:t>
            </a:fld>
            <a:endParaRPr lang="en-US"/>
          </a:p>
        </p:txBody>
      </p:sp>
    </p:spTree>
    <p:extLst>
      <p:ext uri="{BB962C8B-B14F-4D97-AF65-F5344CB8AC3E}">
        <p14:creationId xmlns:p14="http://schemas.microsoft.com/office/powerpoint/2010/main" val="2314420632"/>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FA8D-403A-411E-B86D-72C72A073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972C25-704F-4AAA-AE6D-5E000843F58A}"/>
              </a:ext>
            </a:extLst>
          </p:cNvPr>
          <p:cNvSpPr>
            <a:spLocks noGrp="1"/>
          </p:cNvSpPr>
          <p:nvPr>
            <p:ph type="dt" sz="half" idx="10"/>
          </p:nvPr>
        </p:nvSpPr>
        <p:spPr/>
        <p:txBody>
          <a:bodyPr/>
          <a:lstStyle/>
          <a:p>
            <a:fld id="{3AC6A793-96B8-466F-9055-3E0354D1DCDF}" type="datetime1">
              <a:rPr lang="en-US" smtClean="0"/>
              <a:t>1/22/20</a:t>
            </a:fld>
            <a:endParaRPr lang="en-US"/>
          </a:p>
        </p:txBody>
      </p:sp>
      <p:sp>
        <p:nvSpPr>
          <p:cNvPr id="4" name="Footer Placeholder 3">
            <a:extLst>
              <a:ext uri="{FF2B5EF4-FFF2-40B4-BE49-F238E27FC236}">
                <a16:creationId xmlns:a16="http://schemas.microsoft.com/office/drawing/2014/main" id="{E7201846-430B-4D73-A9D0-7B48D6C63828}"/>
              </a:ext>
            </a:extLst>
          </p:cNvPr>
          <p:cNvSpPr>
            <a:spLocks noGrp="1"/>
          </p:cNvSpPr>
          <p:nvPr>
            <p:ph type="ftr" sz="quarter" idx="11"/>
          </p:nvPr>
        </p:nvSpPr>
        <p:spPr/>
        <p:txBody>
          <a:bodyPr/>
          <a:lstStyle/>
          <a:p>
            <a:r>
              <a:rPr lang="en-US"/>
              <a:t>2017/2018 Copywrite BeSure Consulting Inc.</a:t>
            </a:r>
          </a:p>
        </p:txBody>
      </p:sp>
      <p:sp>
        <p:nvSpPr>
          <p:cNvPr id="5" name="Slide Number Placeholder 4">
            <a:extLst>
              <a:ext uri="{FF2B5EF4-FFF2-40B4-BE49-F238E27FC236}">
                <a16:creationId xmlns:a16="http://schemas.microsoft.com/office/drawing/2014/main" id="{244084C3-3EB0-434E-95D8-E74672BE6E25}"/>
              </a:ext>
            </a:extLst>
          </p:cNvPr>
          <p:cNvSpPr>
            <a:spLocks noGrp="1"/>
          </p:cNvSpPr>
          <p:nvPr>
            <p:ph type="sldNum" sz="quarter" idx="12"/>
          </p:nvPr>
        </p:nvSpPr>
        <p:spPr/>
        <p:txBody>
          <a:bodyPr/>
          <a:lstStyle/>
          <a:p>
            <a:fld id="{F23499F0-5149-4BDF-B0ED-30478C04B239}" type="slidenum">
              <a:rPr lang="en-US" smtClean="0"/>
              <a:t>‹#›</a:t>
            </a:fld>
            <a:endParaRPr lang="en-US"/>
          </a:p>
        </p:txBody>
      </p:sp>
    </p:spTree>
    <p:extLst>
      <p:ext uri="{BB962C8B-B14F-4D97-AF65-F5344CB8AC3E}">
        <p14:creationId xmlns:p14="http://schemas.microsoft.com/office/powerpoint/2010/main" val="330018101"/>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9BC19-8E4D-4B6B-8351-F3029D6F1438}"/>
              </a:ext>
            </a:extLst>
          </p:cNvPr>
          <p:cNvSpPr>
            <a:spLocks noGrp="1"/>
          </p:cNvSpPr>
          <p:nvPr>
            <p:ph type="dt" sz="half" idx="10"/>
          </p:nvPr>
        </p:nvSpPr>
        <p:spPr/>
        <p:txBody>
          <a:bodyPr/>
          <a:lstStyle/>
          <a:p>
            <a:fld id="{B14DBFD7-F396-46AA-8039-961428224AF4}" type="datetime1">
              <a:rPr lang="en-US" smtClean="0"/>
              <a:t>1/22/20</a:t>
            </a:fld>
            <a:endParaRPr lang="en-US"/>
          </a:p>
        </p:txBody>
      </p:sp>
      <p:sp>
        <p:nvSpPr>
          <p:cNvPr id="3" name="Footer Placeholder 2">
            <a:extLst>
              <a:ext uri="{FF2B5EF4-FFF2-40B4-BE49-F238E27FC236}">
                <a16:creationId xmlns:a16="http://schemas.microsoft.com/office/drawing/2014/main" id="{43663507-A78F-43B7-B28A-4F964B2911FB}"/>
              </a:ext>
            </a:extLst>
          </p:cNvPr>
          <p:cNvSpPr>
            <a:spLocks noGrp="1"/>
          </p:cNvSpPr>
          <p:nvPr>
            <p:ph type="ftr" sz="quarter" idx="11"/>
          </p:nvPr>
        </p:nvSpPr>
        <p:spPr/>
        <p:txBody>
          <a:bodyPr/>
          <a:lstStyle/>
          <a:p>
            <a:r>
              <a:rPr lang="en-US"/>
              <a:t>2017/2018 Copywrite BeSure Consulting Inc.</a:t>
            </a:r>
          </a:p>
        </p:txBody>
      </p:sp>
      <p:sp>
        <p:nvSpPr>
          <p:cNvPr id="4" name="Slide Number Placeholder 3">
            <a:extLst>
              <a:ext uri="{FF2B5EF4-FFF2-40B4-BE49-F238E27FC236}">
                <a16:creationId xmlns:a16="http://schemas.microsoft.com/office/drawing/2014/main" id="{5145623B-0864-4951-8DE7-40BAB3174DB0}"/>
              </a:ext>
            </a:extLst>
          </p:cNvPr>
          <p:cNvSpPr>
            <a:spLocks noGrp="1"/>
          </p:cNvSpPr>
          <p:nvPr>
            <p:ph type="sldNum" sz="quarter" idx="12"/>
          </p:nvPr>
        </p:nvSpPr>
        <p:spPr/>
        <p:txBody>
          <a:bodyPr/>
          <a:lstStyle/>
          <a:p>
            <a:fld id="{F23499F0-5149-4BDF-B0ED-30478C04B239}" type="slidenum">
              <a:rPr lang="en-US" smtClean="0"/>
              <a:t>‹#›</a:t>
            </a:fld>
            <a:endParaRPr lang="en-US"/>
          </a:p>
        </p:txBody>
      </p:sp>
    </p:spTree>
    <p:extLst>
      <p:ext uri="{BB962C8B-B14F-4D97-AF65-F5344CB8AC3E}">
        <p14:creationId xmlns:p14="http://schemas.microsoft.com/office/powerpoint/2010/main" val="3103760812"/>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3D8E9-7658-409C-8EDD-78A06AEED4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D3FFD0-89A3-43AD-9B80-74F6AA4A12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78304-A37F-4B90-9C9B-34E0DDAF8F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FC7EE7-EE92-4CA3-9192-E8A6692DD7D6}"/>
              </a:ext>
            </a:extLst>
          </p:cNvPr>
          <p:cNvSpPr>
            <a:spLocks noGrp="1"/>
          </p:cNvSpPr>
          <p:nvPr>
            <p:ph type="dt" sz="half" idx="10"/>
          </p:nvPr>
        </p:nvSpPr>
        <p:spPr/>
        <p:txBody>
          <a:bodyPr/>
          <a:lstStyle/>
          <a:p>
            <a:fld id="{967694A8-861A-4A29-933A-0FCC6226F38F}" type="datetime1">
              <a:rPr lang="en-US" smtClean="0"/>
              <a:t>1/22/20</a:t>
            </a:fld>
            <a:endParaRPr lang="en-US"/>
          </a:p>
        </p:txBody>
      </p:sp>
      <p:sp>
        <p:nvSpPr>
          <p:cNvPr id="6" name="Footer Placeholder 5">
            <a:extLst>
              <a:ext uri="{FF2B5EF4-FFF2-40B4-BE49-F238E27FC236}">
                <a16:creationId xmlns:a16="http://schemas.microsoft.com/office/drawing/2014/main" id="{337E8F81-C48B-4397-8128-C7732A65076F}"/>
              </a:ext>
            </a:extLst>
          </p:cNvPr>
          <p:cNvSpPr>
            <a:spLocks noGrp="1"/>
          </p:cNvSpPr>
          <p:nvPr>
            <p:ph type="ftr" sz="quarter" idx="11"/>
          </p:nvPr>
        </p:nvSpPr>
        <p:spPr/>
        <p:txBody>
          <a:bodyPr/>
          <a:lstStyle/>
          <a:p>
            <a:r>
              <a:rPr lang="en-US"/>
              <a:t>2017/2018 Copywrite BeSure Consulting Inc.</a:t>
            </a:r>
          </a:p>
        </p:txBody>
      </p:sp>
      <p:sp>
        <p:nvSpPr>
          <p:cNvPr id="7" name="Slide Number Placeholder 6">
            <a:extLst>
              <a:ext uri="{FF2B5EF4-FFF2-40B4-BE49-F238E27FC236}">
                <a16:creationId xmlns:a16="http://schemas.microsoft.com/office/drawing/2014/main" id="{E81A6F24-B225-472B-A597-DF7E0FFB59FE}"/>
              </a:ext>
            </a:extLst>
          </p:cNvPr>
          <p:cNvSpPr>
            <a:spLocks noGrp="1"/>
          </p:cNvSpPr>
          <p:nvPr>
            <p:ph type="sldNum" sz="quarter" idx="12"/>
          </p:nvPr>
        </p:nvSpPr>
        <p:spPr/>
        <p:txBody>
          <a:bodyPr/>
          <a:lstStyle/>
          <a:p>
            <a:fld id="{F23499F0-5149-4BDF-B0ED-30478C04B239}" type="slidenum">
              <a:rPr lang="en-US" smtClean="0"/>
              <a:t>‹#›</a:t>
            </a:fld>
            <a:endParaRPr lang="en-US"/>
          </a:p>
        </p:txBody>
      </p:sp>
    </p:spTree>
    <p:extLst>
      <p:ext uri="{BB962C8B-B14F-4D97-AF65-F5344CB8AC3E}">
        <p14:creationId xmlns:p14="http://schemas.microsoft.com/office/powerpoint/2010/main" val="3989842658"/>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269C-F268-4373-83E0-0C54D2D8C4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E0937D-91CE-4A6A-A8EC-8B70EEC520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4752CB-9B7D-47EE-97B6-0ECD41930E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851BB8-C248-4425-986E-AB6067A1F862}"/>
              </a:ext>
            </a:extLst>
          </p:cNvPr>
          <p:cNvSpPr>
            <a:spLocks noGrp="1"/>
          </p:cNvSpPr>
          <p:nvPr>
            <p:ph type="dt" sz="half" idx="10"/>
          </p:nvPr>
        </p:nvSpPr>
        <p:spPr/>
        <p:txBody>
          <a:bodyPr/>
          <a:lstStyle/>
          <a:p>
            <a:fld id="{12EEC3C1-66EB-42A0-ABB2-2BEFDABD7FDA}" type="datetime1">
              <a:rPr lang="en-US" smtClean="0"/>
              <a:t>1/22/20</a:t>
            </a:fld>
            <a:endParaRPr lang="en-US"/>
          </a:p>
        </p:txBody>
      </p:sp>
      <p:sp>
        <p:nvSpPr>
          <p:cNvPr id="6" name="Footer Placeholder 5">
            <a:extLst>
              <a:ext uri="{FF2B5EF4-FFF2-40B4-BE49-F238E27FC236}">
                <a16:creationId xmlns:a16="http://schemas.microsoft.com/office/drawing/2014/main" id="{0253016B-5599-432C-98A8-D9AAEAFDAA7E}"/>
              </a:ext>
            </a:extLst>
          </p:cNvPr>
          <p:cNvSpPr>
            <a:spLocks noGrp="1"/>
          </p:cNvSpPr>
          <p:nvPr>
            <p:ph type="ftr" sz="quarter" idx="11"/>
          </p:nvPr>
        </p:nvSpPr>
        <p:spPr/>
        <p:txBody>
          <a:bodyPr/>
          <a:lstStyle/>
          <a:p>
            <a:r>
              <a:rPr lang="en-US"/>
              <a:t>2017/2018 Copywrite BeSure Consulting Inc.</a:t>
            </a:r>
          </a:p>
        </p:txBody>
      </p:sp>
      <p:sp>
        <p:nvSpPr>
          <p:cNvPr id="7" name="Slide Number Placeholder 6">
            <a:extLst>
              <a:ext uri="{FF2B5EF4-FFF2-40B4-BE49-F238E27FC236}">
                <a16:creationId xmlns:a16="http://schemas.microsoft.com/office/drawing/2014/main" id="{C7D4C702-A81B-4AFF-8E08-0FF8F843B0D0}"/>
              </a:ext>
            </a:extLst>
          </p:cNvPr>
          <p:cNvSpPr>
            <a:spLocks noGrp="1"/>
          </p:cNvSpPr>
          <p:nvPr>
            <p:ph type="sldNum" sz="quarter" idx="12"/>
          </p:nvPr>
        </p:nvSpPr>
        <p:spPr/>
        <p:txBody>
          <a:bodyPr/>
          <a:lstStyle/>
          <a:p>
            <a:fld id="{F23499F0-5149-4BDF-B0ED-30478C04B239}" type="slidenum">
              <a:rPr lang="en-US" smtClean="0"/>
              <a:t>‹#›</a:t>
            </a:fld>
            <a:endParaRPr lang="en-US"/>
          </a:p>
        </p:txBody>
      </p:sp>
    </p:spTree>
    <p:extLst>
      <p:ext uri="{BB962C8B-B14F-4D97-AF65-F5344CB8AC3E}">
        <p14:creationId xmlns:p14="http://schemas.microsoft.com/office/powerpoint/2010/main" val="184800920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r>
              <a:rPr lang="en-US" altLang="en-US"/>
              <a:t>2016 Copyright Be Sure Consulting Inc</a:t>
            </a:r>
          </a:p>
        </p:txBody>
      </p:sp>
      <p:sp>
        <p:nvSpPr>
          <p:cNvPr id="7" name="Slide Number Placeholder 6"/>
          <p:cNvSpPr>
            <a:spLocks noGrp="1"/>
          </p:cNvSpPr>
          <p:nvPr>
            <p:ph type="sldNum" sz="quarter" idx="12"/>
          </p:nvPr>
        </p:nvSpPr>
        <p:spPr/>
        <p:txBody>
          <a:bodyPr/>
          <a:lstStyle/>
          <a:p>
            <a:fld id="{703356C6-8646-452F-8FD1-347A7AB595D1}" type="slidenum">
              <a:rPr lang="en-US" altLang="en-US" smtClean="0"/>
              <a:pPr/>
              <a:t>‹#›</a:t>
            </a:fld>
            <a:endParaRPr lang="en-US" altLang="en-US"/>
          </a:p>
        </p:txBody>
      </p:sp>
    </p:spTree>
    <p:extLst>
      <p:ext uri="{BB962C8B-B14F-4D97-AF65-F5344CB8AC3E}">
        <p14:creationId xmlns:p14="http://schemas.microsoft.com/office/powerpoint/2010/main" val="2992986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2DA78-32C4-49D8-A0C6-F6C5522AF7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748902-76CC-4E3E-841B-F5A8A5C40C6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8C9DA-F3DF-49F0-BAF4-DF20AE9904CE}"/>
              </a:ext>
            </a:extLst>
          </p:cNvPr>
          <p:cNvSpPr>
            <a:spLocks noGrp="1"/>
          </p:cNvSpPr>
          <p:nvPr>
            <p:ph type="dt" sz="half" idx="10"/>
          </p:nvPr>
        </p:nvSpPr>
        <p:spPr/>
        <p:txBody>
          <a:bodyPr/>
          <a:lstStyle/>
          <a:p>
            <a:fld id="{EBAEE478-8B17-43B9-8A23-003828FA208F}" type="datetime1">
              <a:rPr lang="en-US" smtClean="0"/>
              <a:t>1/22/20</a:t>
            </a:fld>
            <a:endParaRPr lang="en-US"/>
          </a:p>
        </p:txBody>
      </p:sp>
      <p:sp>
        <p:nvSpPr>
          <p:cNvPr id="5" name="Footer Placeholder 4">
            <a:extLst>
              <a:ext uri="{FF2B5EF4-FFF2-40B4-BE49-F238E27FC236}">
                <a16:creationId xmlns:a16="http://schemas.microsoft.com/office/drawing/2014/main" id="{EC8EB908-4581-45B0-AE1D-FD7523560D98}"/>
              </a:ext>
            </a:extLst>
          </p:cNvPr>
          <p:cNvSpPr>
            <a:spLocks noGrp="1"/>
          </p:cNvSpPr>
          <p:nvPr>
            <p:ph type="ftr" sz="quarter" idx="11"/>
          </p:nvPr>
        </p:nvSpPr>
        <p:spPr/>
        <p:txBody>
          <a:bodyPr/>
          <a:lstStyle/>
          <a:p>
            <a:r>
              <a:rPr lang="en-US"/>
              <a:t>2017/2018 Copywrite BeSure Consulting Inc.</a:t>
            </a:r>
          </a:p>
        </p:txBody>
      </p:sp>
      <p:sp>
        <p:nvSpPr>
          <p:cNvPr id="6" name="Slide Number Placeholder 5">
            <a:extLst>
              <a:ext uri="{FF2B5EF4-FFF2-40B4-BE49-F238E27FC236}">
                <a16:creationId xmlns:a16="http://schemas.microsoft.com/office/drawing/2014/main" id="{5E816903-63AC-4711-98A6-8F3F15208CD6}"/>
              </a:ext>
            </a:extLst>
          </p:cNvPr>
          <p:cNvSpPr>
            <a:spLocks noGrp="1"/>
          </p:cNvSpPr>
          <p:nvPr>
            <p:ph type="sldNum" sz="quarter" idx="12"/>
          </p:nvPr>
        </p:nvSpPr>
        <p:spPr/>
        <p:txBody>
          <a:bodyPr/>
          <a:lstStyle/>
          <a:p>
            <a:fld id="{F23499F0-5149-4BDF-B0ED-30478C04B239}" type="slidenum">
              <a:rPr lang="en-US" smtClean="0"/>
              <a:t>‹#›</a:t>
            </a:fld>
            <a:endParaRPr lang="en-US"/>
          </a:p>
        </p:txBody>
      </p:sp>
    </p:spTree>
    <p:extLst>
      <p:ext uri="{BB962C8B-B14F-4D97-AF65-F5344CB8AC3E}">
        <p14:creationId xmlns:p14="http://schemas.microsoft.com/office/powerpoint/2010/main" val="3856223049"/>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67D9AC-D9BF-4110-916E-2643DFCEEF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22C24C-B2C3-4B4E-8774-A6065C3E8E5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866A03-D3A7-4D53-8A01-CC5D1DE3E28F}"/>
              </a:ext>
            </a:extLst>
          </p:cNvPr>
          <p:cNvSpPr>
            <a:spLocks noGrp="1"/>
          </p:cNvSpPr>
          <p:nvPr>
            <p:ph type="dt" sz="half" idx="10"/>
          </p:nvPr>
        </p:nvSpPr>
        <p:spPr/>
        <p:txBody>
          <a:bodyPr/>
          <a:lstStyle/>
          <a:p>
            <a:fld id="{E49BC5BE-DD2A-47E3-83E9-00EC6710DAEA}" type="datetime1">
              <a:rPr lang="en-US" smtClean="0"/>
              <a:t>1/22/20</a:t>
            </a:fld>
            <a:endParaRPr lang="en-US"/>
          </a:p>
        </p:txBody>
      </p:sp>
      <p:sp>
        <p:nvSpPr>
          <p:cNvPr id="5" name="Footer Placeholder 4">
            <a:extLst>
              <a:ext uri="{FF2B5EF4-FFF2-40B4-BE49-F238E27FC236}">
                <a16:creationId xmlns:a16="http://schemas.microsoft.com/office/drawing/2014/main" id="{039C086F-4AA7-4ECA-AB5F-9CDC49F969C8}"/>
              </a:ext>
            </a:extLst>
          </p:cNvPr>
          <p:cNvSpPr>
            <a:spLocks noGrp="1"/>
          </p:cNvSpPr>
          <p:nvPr>
            <p:ph type="ftr" sz="quarter" idx="11"/>
          </p:nvPr>
        </p:nvSpPr>
        <p:spPr/>
        <p:txBody>
          <a:bodyPr/>
          <a:lstStyle/>
          <a:p>
            <a:r>
              <a:rPr lang="en-US"/>
              <a:t>2017/2018 Copywrite BeSure Consulting Inc.</a:t>
            </a:r>
          </a:p>
        </p:txBody>
      </p:sp>
      <p:sp>
        <p:nvSpPr>
          <p:cNvPr id="6" name="Slide Number Placeholder 5">
            <a:extLst>
              <a:ext uri="{FF2B5EF4-FFF2-40B4-BE49-F238E27FC236}">
                <a16:creationId xmlns:a16="http://schemas.microsoft.com/office/drawing/2014/main" id="{07A52CBB-C5C4-4904-AF50-2F40C48C26D8}"/>
              </a:ext>
            </a:extLst>
          </p:cNvPr>
          <p:cNvSpPr>
            <a:spLocks noGrp="1"/>
          </p:cNvSpPr>
          <p:nvPr>
            <p:ph type="sldNum" sz="quarter" idx="12"/>
          </p:nvPr>
        </p:nvSpPr>
        <p:spPr/>
        <p:txBody>
          <a:bodyPr/>
          <a:lstStyle/>
          <a:p>
            <a:fld id="{F23499F0-5149-4BDF-B0ED-30478C04B239}" type="slidenum">
              <a:rPr lang="en-US" smtClean="0"/>
              <a:t>‹#›</a:t>
            </a:fld>
            <a:endParaRPr lang="en-US"/>
          </a:p>
        </p:txBody>
      </p:sp>
    </p:spTree>
    <p:extLst>
      <p:ext uri="{BB962C8B-B14F-4D97-AF65-F5344CB8AC3E}">
        <p14:creationId xmlns:p14="http://schemas.microsoft.com/office/powerpoint/2010/main" val="997850459"/>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Title and Cont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210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cSld name="Title, Text,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7"/>
            <a:ext cx="10972801"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4"/>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65601" y="6248400"/>
            <a:ext cx="3860800" cy="457200"/>
          </a:xfrm>
        </p:spPr>
        <p:txBody>
          <a:bodyPr/>
          <a:lstStyle>
            <a:lvl1pPr>
              <a:defRPr/>
            </a:lvl1pPr>
          </a:lstStyle>
          <a:p>
            <a:r>
              <a:rPr lang="en-US"/>
              <a:t>2017/2018 Copywrite BeSure Consulting Inc.</a:t>
            </a:r>
            <a:endParaRPr lang="en-US" dirty="0"/>
          </a:p>
        </p:txBody>
      </p:sp>
      <p:sp>
        <p:nvSpPr>
          <p:cNvPr id="6" name="Slide Number Placeholder 5"/>
          <p:cNvSpPr>
            <a:spLocks noGrp="1"/>
          </p:cNvSpPr>
          <p:nvPr>
            <p:ph type="sldNum" sz="quarter" idx="11"/>
          </p:nvPr>
        </p:nvSpPr>
        <p:spPr>
          <a:xfrm>
            <a:off x="8737601" y="6243638"/>
            <a:ext cx="2844800" cy="457200"/>
          </a:xfrm>
        </p:spPr>
        <p:txBody>
          <a:bodyPr/>
          <a:lstStyle>
            <a:lvl1pPr>
              <a:defRPr/>
            </a:lvl1pPr>
          </a:lstStyle>
          <a:p>
            <a:fld id="{5589382F-FAEF-4EE8-8FA9-672FB134C75C}" type="slidenum">
              <a:rPr lang="en-US"/>
              <a:pPr/>
              <a:t>‹#›</a:t>
            </a:fld>
            <a:endParaRPr lang="en-US"/>
          </a:p>
        </p:txBody>
      </p:sp>
      <p:sp>
        <p:nvSpPr>
          <p:cNvPr id="7" name="Date Placeholder 6"/>
          <p:cNvSpPr>
            <a:spLocks noGrp="1"/>
          </p:cNvSpPr>
          <p:nvPr>
            <p:ph type="dt" sz="half" idx="12"/>
          </p:nvPr>
        </p:nvSpPr>
        <p:spPr>
          <a:xfrm>
            <a:off x="609600" y="6248400"/>
            <a:ext cx="2844800" cy="457200"/>
          </a:xfrm>
        </p:spPr>
        <p:txBody>
          <a:bodyPr/>
          <a:lstStyle>
            <a:lvl1pPr>
              <a:defRPr/>
            </a:lvl1pPr>
          </a:lstStyle>
          <a:p>
            <a:fld id="{882853FB-EEB0-4840-A327-A908964219A0}" type="datetime1">
              <a:rPr lang="en-US" smtClean="0"/>
              <a:t>1/22/20</a:t>
            </a:fld>
            <a:endParaRPr lang="en-US"/>
          </a:p>
        </p:txBody>
      </p:sp>
    </p:spTree>
    <p:extLst>
      <p:ext uri="{BB962C8B-B14F-4D97-AF65-F5344CB8AC3E}">
        <p14:creationId xmlns:p14="http://schemas.microsoft.com/office/powerpoint/2010/main" val="4222749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2FA0-A0C0-478D-93E0-EF7CD51007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8F8DD1-EBA4-4B20-BFA1-193F052FC6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A801DA-3063-4F39-86AA-55409CAA8B17}"/>
              </a:ext>
            </a:extLst>
          </p:cNvPr>
          <p:cNvSpPr>
            <a:spLocks noGrp="1"/>
          </p:cNvSpPr>
          <p:nvPr>
            <p:ph type="dt" sz="half" idx="10"/>
          </p:nvPr>
        </p:nvSpPr>
        <p:spPr/>
        <p:txBody>
          <a:bodyPr/>
          <a:lstStyle/>
          <a:p>
            <a:fld id="{BB7DC0D8-6EFA-491E-B22C-3560A9E75B56}" type="datetimeFigureOut">
              <a:rPr lang="en-US" smtClean="0"/>
              <a:t>1/22/20</a:t>
            </a:fld>
            <a:endParaRPr lang="en-US"/>
          </a:p>
        </p:txBody>
      </p:sp>
      <p:sp>
        <p:nvSpPr>
          <p:cNvPr id="5" name="Footer Placeholder 4">
            <a:extLst>
              <a:ext uri="{FF2B5EF4-FFF2-40B4-BE49-F238E27FC236}">
                <a16:creationId xmlns:a16="http://schemas.microsoft.com/office/drawing/2014/main" id="{07E6D7C6-B94E-4511-9D93-F23FA45EBB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0CBCA-4A6D-4F6A-B044-89D7EFE75394}"/>
              </a:ext>
            </a:extLst>
          </p:cNvPr>
          <p:cNvSpPr>
            <a:spLocks noGrp="1"/>
          </p:cNvSpPr>
          <p:nvPr>
            <p:ph type="sldNum" sz="quarter" idx="12"/>
          </p:nvPr>
        </p:nvSpPr>
        <p:spPr/>
        <p:txBody>
          <a:bodyPr/>
          <a:lstStyle/>
          <a:p>
            <a:fld id="{BEE1D68A-C7F1-4A8F-85BF-0F0C542F539E}" type="slidenum">
              <a:rPr lang="en-US" smtClean="0"/>
              <a:t>‹#›</a:t>
            </a:fld>
            <a:endParaRPr lang="en-US"/>
          </a:p>
        </p:txBody>
      </p:sp>
    </p:spTree>
    <p:extLst>
      <p:ext uri="{BB962C8B-B14F-4D97-AF65-F5344CB8AC3E}">
        <p14:creationId xmlns:p14="http://schemas.microsoft.com/office/powerpoint/2010/main" val="16932315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C2857-0158-4018-8EF5-3EFCCA708A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7B1C69-74C9-484E-A7CF-67F6E2B160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FC9DF8-F971-427D-A286-FD5CB6F1DA68}"/>
              </a:ext>
            </a:extLst>
          </p:cNvPr>
          <p:cNvSpPr>
            <a:spLocks noGrp="1"/>
          </p:cNvSpPr>
          <p:nvPr>
            <p:ph type="dt" sz="half" idx="10"/>
          </p:nvPr>
        </p:nvSpPr>
        <p:spPr/>
        <p:txBody>
          <a:bodyPr/>
          <a:lstStyle/>
          <a:p>
            <a:fld id="{BB7DC0D8-6EFA-491E-B22C-3560A9E75B56}" type="datetimeFigureOut">
              <a:rPr lang="en-US" smtClean="0"/>
              <a:t>1/22/20</a:t>
            </a:fld>
            <a:endParaRPr lang="en-US"/>
          </a:p>
        </p:txBody>
      </p:sp>
      <p:sp>
        <p:nvSpPr>
          <p:cNvPr id="5" name="Footer Placeholder 4">
            <a:extLst>
              <a:ext uri="{FF2B5EF4-FFF2-40B4-BE49-F238E27FC236}">
                <a16:creationId xmlns:a16="http://schemas.microsoft.com/office/drawing/2014/main" id="{C9081F20-6B5F-479A-AE27-ABA7BDBA92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B263BA-7AA8-4C99-9C28-C8BED1A0FCC3}"/>
              </a:ext>
            </a:extLst>
          </p:cNvPr>
          <p:cNvSpPr>
            <a:spLocks noGrp="1"/>
          </p:cNvSpPr>
          <p:nvPr>
            <p:ph type="sldNum" sz="quarter" idx="12"/>
          </p:nvPr>
        </p:nvSpPr>
        <p:spPr/>
        <p:txBody>
          <a:bodyPr/>
          <a:lstStyle/>
          <a:p>
            <a:fld id="{BEE1D68A-C7F1-4A8F-85BF-0F0C542F539E}" type="slidenum">
              <a:rPr lang="en-US" smtClean="0"/>
              <a:t>‹#›</a:t>
            </a:fld>
            <a:endParaRPr lang="en-US"/>
          </a:p>
        </p:txBody>
      </p:sp>
    </p:spTree>
    <p:extLst>
      <p:ext uri="{BB962C8B-B14F-4D97-AF65-F5344CB8AC3E}">
        <p14:creationId xmlns:p14="http://schemas.microsoft.com/office/powerpoint/2010/main" val="33426868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766A0-C080-43F3-8A8E-55B311A14D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A5A37F-C29E-4773-95B6-81EA9D4746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90F4BDF-00E6-4282-8D97-A3F1DAF8745F}"/>
              </a:ext>
            </a:extLst>
          </p:cNvPr>
          <p:cNvSpPr>
            <a:spLocks noGrp="1"/>
          </p:cNvSpPr>
          <p:nvPr>
            <p:ph type="dt" sz="half" idx="10"/>
          </p:nvPr>
        </p:nvSpPr>
        <p:spPr/>
        <p:txBody>
          <a:bodyPr/>
          <a:lstStyle/>
          <a:p>
            <a:fld id="{BB7DC0D8-6EFA-491E-B22C-3560A9E75B56}" type="datetimeFigureOut">
              <a:rPr lang="en-US" smtClean="0"/>
              <a:t>1/22/20</a:t>
            </a:fld>
            <a:endParaRPr lang="en-US"/>
          </a:p>
        </p:txBody>
      </p:sp>
      <p:sp>
        <p:nvSpPr>
          <p:cNvPr id="5" name="Footer Placeholder 4">
            <a:extLst>
              <a:ext uri="{FF2B5EF4-FFF2-40B4-BE49-F238E27FC236}">
                <a16:creationId xmlns:a16="http://schemas.microsoft.com/office/drawing/2014/main" id="{5C8A85E3-DBA9-4A95-A1B5-73D6EDC554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52BE0-CD94-46A3-B2A1-E026B98E8F00}"/>
              </a:ext>
            </a:extLst>
          </p:cNvPr>
          <p:cNvSpPr>
            <a:spLocks noGrp="1"/>
          </p:cNvSpPr>
          <p:nvPr>
            <p:ph type="sldNum" sz="quarter" idx="12"/>
          </p:nvPr>
        </p:nvSpPr>
        <p:spPr/>
        <p:txBody>
          <a:bodyPr/>
          <a:lstStyle/>
          <a:p>
            <a:fld id="{BEE1D68A-C7F1-4A8F-85BF-0F0C542F539E}" type="slidenum">
              <a:rPr lang="en-US" smtClean="0"/>
              <a:t>‹#›</a:t>
            </a:fld>
            <a:endParaRPr lang="en-US"/>
          </a:p>
        </p:txBody>
      </p:sp>
    </p:spTree>
    <p:extLst>
      <p:ext uri="{BB962C8B-B14F-4D97-AF65-F5344CB8AC3E}">
        <p14:creationId xmlns:p14="http://schemas.microsoft.com/office/powerpoint/2010/main" val="9041937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BC769-A459-4D68-A8A2-0FE509159B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40D99B-AE3F-4CF9-AA3B-7BAE7CAA184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85E28E-94BB-48A1-8AC9-A93CA043FB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7FC33F-54AD-4E0D-95F8-4BAE96C4105D}"/>
              </a:ext>
            </a:extLst>
          </p:cNvPr>
          <p:cNvSpPr>
            <a:spLocks noGrp="1"/>
          </p:cNvSpPr>
          <p:nvPr>
            <p:ph type="dt" sz="half" idx="10"/>
          </p:nvPr>
        </p:nvSpPr>
        <p:spPr/>
        <p:txBody>
          <a:bodyPr/>
          <a:lstStyle/>
          <a:p>
            <a:fld id="{BB7DC0D8-6EFA-491E-B22C-3560A9E75B56}" type="datetimeFigureOut">
              <a:rPr lang="en-US" smtClean="0"/>
              <a:t>1/22/20</a:t>
            </a:fld>
            <a:endParaRPr lang="en-US"/>
          </a:p>
        </p:txBody>
      </p:sp>
      <p:sp>
        <p:nvSpPr>
          <p:cNvPr id="6" name="Footer Placeholder 5">
            <a:extLst>
              <a:ext uri="{FF2B5EF4-FFF2-40B4-BE49-F238E27FC236}">
                <a16:creationId xmlns:a16="http://schemas.microsoft.com/office/drawing/2014/main" id="{53BEFD58-D942-4A8D-94E9-0640B35088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BB7CF2-53F9-4586-BC40-FC5E2489DCD0}"/>
              </a:ext>
            </a:extLst>
          </p:cNvPr>
          <p:cNvSpPr>
            <a:spLocks noGrp="1"/>
          </p:cNvSpPr>
          <p:nvPr>
            <p:ph type="sldNum" sz="quarter" idx="12"/>
          </p:nvPr>
        </p:nvSpPr>
        <p:spPr/>
        <p:txBody>
          <a:bodyPr/>
          <a:lstStyle/>
          <a:p>
            <a:fld id="{BEE1D68A-C7F1-4A8F-85BF-0F0C542F539E}" type="slidenum">
              <a:rPr lang="en-US" smtClean="0"/>
              <a:t>‹#›</a:t>
            </a:fld>
            <a:endParaRPr lang="en-US"/>
          </a:p>
        </p:txBody>
      </p:sp>
    </p:spTree>
    <p:extLst>
      <p:ext uri="{BB962C8B-B14F-4D97-AF65-F5344CB8AC3E}">
        <p14:creationId xmlns:p14="http://schemas.microsoft.com/office/powerpoint/2010/main" val="11572131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15AF-AE6A-4AA2-A49B-E0C2C7E1DA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B2E58C-F695-49E5-BC37-A5277E1B4D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952E891-19F4-49EB-8531-60C461AE70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A198E4-9D58-4FFA-8230-FD363F1F3F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8ADAD6C-9BF6-4B8D-83D5-2312D92CCA7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2DCBFC-5648-4BFD-9CF1-A8E064DD1B36}"/>
              </a:ext>
            </a:extLst>
          </p:cNvPr>
          <p:cNvSpPr>
            <a:spLocks noGrp="1"/>
          </p:cNvSpPr>
          <p:nvPr>
            <p:ph type="dt" sz="half" idx="10"/>
          </p:nvPr>
        </p:nvSpPr>
        <p:spPr/>
        <p:txBody>
          <a:bodyPr/>
          <a:lstStyle/>
          <a:p>
            <a:fld id="{BB7DC0D8-6EFA-491E-B22C-3560A9E75B56}" type="datetimeFigureOut">
              <a:rPr lang="en-US" smtClean="0"/>
              <a:t>1/22/20</a:t>
            </a:fld>
            <a:endParaRPr lang="en-US"/>
          </a:p>
        </p:txBody>
      </p:sp>
      <p:sp>
        <p:nvSpPr>
          <p:cNvPr id="8" name="Footer Placeholder 7">
            <a:extLst>
              <a:ext uri="{FF2B5EF4-FFF2-40B4-BE49-F238E27FC236}">
                <a16:creationId xmlns:a16="http://schemas.microsoft.com/office/drawing/2014/main" id="{9C99D7BD-682F-4A22-BE00-DCD3D50960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8029EA-DDBF-404B-961C-9919AC1A49B7}"/>
              </a:ext>
            </a:extLst>
          </p:cNvPr>
          <p:cNvSpPr>
            <a:spLocks noGrp="1"/>
          </p:cNvSpPr>
          <p:nvPr>
            <p:ph type="sldNum" sz="quarter" idx="12"/>
          </p:nvPr>
        </p:nvSpPr>
        <p:spPr/>
        <p:txBody>
          <a:bodyPr/>
          <a:lstStyle/>
          <a:p>
            <a:fld id="{BEE1D68A-C7F1-4A8F-85BF-0F0C542F539E}" type="slidenum">
              <a:rPr lang="en-US" smtClean="0"/>
              <a:t>‹#›</a:t>
            </a:fld>
            <a:endParaRPr lang="en-US"/>
          </a:p>
        </p:txBody>
      </p:sp>
    </p:spTree>
    <p:extLst>
      <p:ext uri="{BB962C8B-B14F-4D97-AF65-F5344CB8AC3E}">
        <p14:creationId xmlns:p14="http://schemas.microsoft.com/office/powerpoint/2010/main" val="29168378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15E15-27AB-445B-B334-954E061AF8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384240-0118-408C-ABCA-120EC7BC0A70}"/>
              </a:ext>
            </a:extLst>
          </p:cNvPr>
          <p:cNvSpPr>
            <a:spLocks noGrp="1"/>
          </p:cNvSpPr>
          <p:nvPr>
            <p:ph type="dt" sz="half" idx="10"/>
          </p:nvPr>
        </p:nvSpPr>
        <p:spPr/>
        <p:txBody>
          <a:bodyPr/>
          <a:lstStyle/>
          <a:p>
            <a:fld id="{BB7DC0D8-6EFA-491E-B22C-3560A9E75B56}" type="datetimeFigureOut">
              <a:rPr lang="en-US" smtClean="0"/>
              <a:t>1/22/20</a:t>
            </a:fld>
            <a:endParaRPr lang="en-US"/>
          </a:p>
        </p:txBody>
      </p:sp>
      <p:sp>
        <p:nvSpPr>
          <p:cNvPr id="4" name="Footer Placeholder 3">
            <a:extLst>
              <a:ext uri="{FF2B5EF4-FFF2-40B4-BE49-F238E27FC236}">
                <a16:creationId xmlns:a16="http://schemas.microsoft.com/office/drawing/2014/main" id="{F0364EBD-9ADB-405B-A53C-C7E57BC433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D15D83-B3DA-45E1-AFD5-1BFA1887D89D}"/>
              </a:ext>
            </a:extLst>
          </p:cNvPr>
          <p:cNvSpPr>
            <a:spLocks noGrp="1"/>
          </p:cNvSpPr>
          <p:nvPr>
            <p:ph type="sldNum" sz="quarter" idx="12"/>
          </p:nvPr>
        </p:nvSpPr>
        <p:spPr/>
        <p:txBody>
          <a:bodyPr/>
          <a:lstStyle/>
          <a:p>
            <a:fld id="{BEE1D68A-C7F1-4A8F-85BF-0F0C542F539E}" type="slidenum">
              <a:rPr lang="en-US" smtClean="0"/>
              <a:t>‹#›</a:t>
            </a:fld>
            <a:endParaRPr lang="en-US"/>
          </a:p>
        </p:txBody>
      </p:sp>
    </p:spTree>
    <p:extLst>
      <p:ext uri="{BB962C8B-B14F-4D97-AF65-F5344CB8AC3E}">
        <p14:creationId xmlns:p14="http://schemas.microsoft.com/office/powerpoint/2010/main" val="1048400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r>
              <a:rPr lang="en-US" altLang="en-US"/>
              <a:t>2016 Copyright Be Sure Consulting Inc</a:t>
            </a:r>
          </a:p>
        </p:txBody>
      </p:sp>
      <p:sp>
        <p:nvSpPr>
          <p:cNvPr id="7" name="Slide Number Placeholder 6"/>
          <p:cNvSpPr>
            <a:spLocks noGrp="1"/>
          </p:cNvSpPr>
          <p:nvPr>
            <p:ph type="sldNum" sz="quarter" idx="12"/>
          </p:nvPr>
        </p:nvSpPr>
        <p:spPr/>
        <p:txBody>
          <a:bodyPr/>
          <a:lstStyle/>
          <a:p>
            <a:fld id="{830F3B6C-158C-436F-99FE-07567755580D}" type="slidenum">
              <a:rPr lang="en-US" altLang="en-US" smtClean="0"/>
              <a:pPr/>
              <a:t>‹#›</a:t>
            </a:fld>
            <a:endParaRPr lang="en-US" altLang="en-US"/>
          </a:p>
        </p:txBody>
      </p:sp>
    </p:spTree>
    <p:extLst>
      <p:ext uri="{BB962C8B-B14F-4D97-AF65-F5344CB8AC3E}">
        <p14:creationId xmlns:p14="http://schemas.microsoft.com/office/powerpoint/2010/main" val="34083881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1F9F3C-561E-4EDE-920F-B6919314D7B1}"/>
              </a:ext>
            </a:extLst>
          </p:cNvPr>
          <p:cNvSpPr>
            <a:spLocks noGrp="1"/>
          </p:cNvSpPr>
          <p:nvPr>
            <p:ph type="dt" sz="half" idx="10"/>
          </p:nvPr>
        </p:nvSpPr>
        <p:spPr/>
        <p:txBody>
          <a:bodyPr/>
          <a:lstStyle/>
          <a:p>
            <a:fld id="{BB7DC0D8-6EFA-491E-B22C-3560A9E75B56}" type="datetimeFigureOut">
              <a:rPr lang="en-US" smtClean="0"/>
              <a:t>1/22/20</a:t>
            </a:fld>
            <a:endParaRPr lang="en-US"/>
          </a:p>
        </p:txBody>
      </p:sp>
      <p:sp>
        <p:nvSpPr>
          <p:cNvPr id="3" name="Footer Placeholder 2">
            <a:extLst>
              <a:ext uri="{FF2B5EF4-FFF2-40B4-BE49-F238E27FC236}">
                <a16:creationId xmlns:a16="http://schemas.microsoft.com/office/drawing/2014/main" id="{E0155E56-A928-48C1-B487-832758E3E0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04B408-4D9D-45C0-9EA3-F4516623921B}"/>
              </a:ext>
            </a:extLst>
          </p:cNvPr>
          <p:cNvSpPr>
            <a:spLocks noGrp="1"/>
          </p:cNvSpPr>
          <p:nvPr>
            <p:ph type="sldNum" sz="quarter" idx="12"/>
          </p:nvPr>
        </p:nvSpPr>
        <p:spPr/>
        <p:txBody>
          <a:bodyPr/>
          <a:lstStyle/>
          <a:p>
            <a:fld id="{BEE1D68A-C7F1-4A8F-85BF-0F0C542F539E}" type="slidenum">
              <a:rPr lang="en-US" smtClean="0"/>
              <a:t>‹#›</a:t>
            </a:fld>
            <a:endParaRPr lang="en-US"/>
          </a:p>
        </p:txBody>
      </p:sp>
    </p:spTree>
    <p:extLst>
      <p:ext uri="{BB962C8B-B14F-4D97-AF65-F5344CB8AC3E}">
        <p14:creationId xmlns:p14="http://schemas.microsoft.com/office/powerpoint/2010/main" val="11952431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593E5-9C80-4B64-BB09-2F25E5F295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FDC77D-1072-4D04-ADAE-A2728DD0A9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1C10B1-C2BE-4358-AB4B-9DA088D550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C8B0090-B4FD-4016-839A-07905E4F5E39}"/>
              </a:ext>
            </a:extLst>
          </p:cNvPr>
          <p:cNvSpPr>
            <a:spLocks noGrp="1"/>
          </p:cNvSpPr>
          <p:nvPr>
            <p:ph type="dt" sz="half" idx="10"/>
          </p:nvPr>
        </p:nvSpPr>
        <p:spPr/>
        <p:txBody>
          <a:bodyPr/>
          <a:lstStyle/>
          <a:p>
            <a:fld id="{BB7DC0D8-6EFA-491E-B22C-3560A9E75B56}" type="datetimeFigureOut">
              <a:rPr lang="en-US" smtClean="0"/>
              <a:t>1/22/20</a:t>
            </a:fld>
            <a:endParaRPr lang="en-US"/>
          </a:p>
        </p:txBody>
      </p:sp>
      <p:sp>
        <p:nvSpPr>
          <p:cNvPr id="6" name="Footer Placeholder 5">
            <a:extLst>
              <a:ext uri="{FF2B5EF4-FFF2-40B4-BE49-F238E27FC236}">
                <a16:creationId xmlns:a16="http://schemas.microsoft.com/office/drawing/2014/main" id="{99A3A479-E8B9-4DD8-8CC8-147C4E33E6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198FC4-111D-4D1E-A15D-EB0434FC5C0C}"/>
              </a:ext>
            </a:extLst>
          </p:cNvPr>
          <p:cNvSpPr>
            <a:spLocks noGrp="1"/>
          </p:cNvSpPr>
          <p:nvPr>
            <p:ph type="sldNum" sz="quarter" idx="12"/>
          </p:nvPr>
        </p:nvSpPr>
        <p:spPr/>
        <p:txBody>
          <a:bodyPr/>
          <a:lstStyle/>
          <a:p>
            <a:fld id="{BEE1D68A-C7F1-4A8F-85BF-0F0C542F539E}" type="slidenum">
              <a:rPr lang="en-US" smtClean="0"/>
              <a:t>‹#›</a:t>
            </a:fld>
            <a:endParaRPr lang="en-US"/>
          </a:p>
        </p:txBody>
      </p:sp>
    </p:spTree>
    <p:extLst>
      <p:ext uri="{BB962C8B-B14F-4D97-AF65-F5344CB8AC3E}">
        <p14:creationId xmlns:p14="http://schemas.microsoft.com/office/powerpoint/2010/main" val="11015594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7DD72-2FCA-4110-811A-5E1D909AF3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6F0793-AC52-4CB3-8102-DAB5007301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5219C5-6A5D-4DEF-96AD-461298786E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4BA93E-3837-4EC9-93B2-257E997B633F}"/>
              </a:ext>
            </a:extLst>
          </p:cNvPr>
          <p:cNvSpPr>
            <a:spLocks noGrp="1"/>
          </p:cNvSpPr>
          <p:nvPr>
            <p:ph type="dt" sz="half" idx="10"/>
          </p:nvPr>
        </p:nvSpPr>
        <p:spPr/>
        <p:txBody>
          <a:bodyPr/>
          <a:lstStyle/>
          <a:p>
            <a:fld id="{BB7DC0D8-6EFA-491E-B22C-3560A9E75B56}" type="datetimeFigureOut">
              <a:rPr lang="en-US" smtClean="0"/>
              <a:t>1/22/20</a:t>
            </a:fld>
            <a:endParaRPr lang="en-US"/>
          </a:p>
        </p:txBody>
      </p:sp>
      <p:sp>
        <p:nvSpPr>
          <p:cNvPr id="6" name="Footer Placeholder 5">
            <a:extLst>
              <a:ext uri="{FF2B5EF4-FFF2-40B4-BE49-F238E27FC236}">
                <a16:creationId xmlns:a16="http://schemas.microsoft.com/office/drawing/2014/main" id="{4D9A004D-CBEF-481B-8D79-B4BCA8157B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FB841D-2E96-48EE-BB46-D6F9E94DBB69}"/>
              </a:ext>
            </a:extLst>
          </p:cNvPr>
          <p:cNvSpPr>
            <a:spLocks noGrp="1"/>
          </p:cNvSpPr>
          <p:nvPr>
            <p:ph type="sldNum" sz="quarter" idx="12"/>
          </p:nvPr>
        </p:nvSpPr>
        <p:spPr/>
        <p:txBody>
          <a:bodyPr/>
          <a:lstStyle/>
          <a:p>
            <a:fld id="{BEE1D68A-C7F1-4A8F-85BF-0F0C542F539E}" type="slidenum">
              <a:rPr lang="en-US" smtClean="0"/>
              <a:t>‹#›</a:t>
            </a:fld>
            <a:endParaRPr lang="en-US"/>
          </a:p>
        </p:txBody>
      </p:sp>
    </p:spTree>
    <p:extLst>
      <p:ext uri="{BB962C8B-B14F-4D97-AF65-F5344CB8AC3E}">
        <p14:creationId xmlns:p14="http://schemas.microsoft.com/office/powerpoint/2010/main" val="19692473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2826-97E5-4E05-8797-13B2001794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A3FCF7-79A7-4D82-A11C-E552A8BE69D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E9785C-6F7D-49CB-9EE4-6E4EAC24B139}"/>
              </a:ext>
            </a:extLst>
          </p:cNvPr>
          <p:cNvSpPr>
            <a:spLocks noGrp="1"/>
          </p:cNvSpPr>
          <p:nvPr>
            <p:ph type="dt" sz="half" idx="10"/>
          </p:nvPr>
        </p:nvSpPr>
        <p:spPr/>
        <p:txBody>
          <a:bodyPr/>
          <a:lstStyle/>
          <a:p>
            <a:fld id="{BB7DC0D8-6EFA-491E-B22C-3560A9E75B56}" type="datetimeFigureOut">
              <a:rPr lang="en-US" smtClean="0"/>
              <a:t>1/22/20</a:t>
            </a:fld>
            <a:endParaRPr lang="en-US"/>
          </a:p>
        </p:txBody>
      </p:sp>
      <p:sp>
        <p:nvSpPr>
          <p:cNvPr id="5" name="Footer Placeholder 4">
            <a:extLst>
              <a:ext uri="{FF2B5EF4-FFF2-40B4-BE49-F238E27FC236}">
                <a16:creationId xmlns:a16="http://schemas.microsoft.com/office/drawing/2014/main" id="{B1784700-669E-4102-A168-AE8FD0FD0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97032-64A2-479E-B247-02909610F658}"/>
              </a:ext>
            </a:extLst>
          </p:cNvPr>
          <p:cNvSpPr>
            <a:spLocks noGrp="1"/>
          </p:cNvSpPr>
          <p:nvPr>
            <p:ph type="sldNum" sz="quarter" idx="12"/>
          </p:nvPr>
        </p:nvSpPr>
        <p:spPr/>
        <p:txBody>
          <a:bodyPr/>
          <a:lstStyle/>
          <a:p>
            <a:fld id="{BEE1D68A-C7F1-4A8F-85BF-0F0C542F539E}" type="slidenum">
              <a:rPr lang="en-US" smtClean="0"/>
              <a:t>‹#›</a:t>
            </a:fld>
            <a:endParaRPr lang="en-US"/>
          </a:p>
        </p:txBody>
      </p:sp>
    </p:spTree>
    <p:extLst>
      <p:ext uri="{BB962C8B-B14F-4D97-AF65-F5344CB8AC3E}">
        <p14:creationId xmlns:p14="http://schemas.microsoft.com/office/powerpoint/2010/main" val="10619354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0030BA-0D59-4587-81DD-D1F39B4D1F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D28384-F4DE-4A91-A4E9-38B0ADED8C7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3E1ECE-1807-45C3-9601-C5292C1C1736}"/>
              </a:ext>
            </a:extLst>
          </p:cNvPr>
          <p:cNvSpPr>
            <a:spLocks noGrp="1"/>
          </p:cNvSpPr>
          <p:nvPr>
            <p:ph type="dt" sz="half" idx="10"/>
          </p:nvPr>
        </p:nvSpPr>
        <p:spPr/>
        <p:txBody>
          <a:bodyPr/>
          <a:lstStyle/>
          <a:p>
            <a:fld id="{BB7DC0D8-6EFA-491E-B22C-3560A9E75B56}" type="datetimeFigureOut">
              <a:rPr lang="en-US" smtClean="0"/>
              <a:t>1/22/20</a:t>
            </a:fld>
            <a:endParaRPr lang="en-US"/>
          </a:p>
        </p:txBody>
      </p:sp>
      <p:sp>
        <p:nvSpPr>
          <p:cNvPr id="5" name="Footer Placeholder 4">
            <a:extLst>
              <a:ext uri="{FF2B5EF4-FFF2-40B4-BE49-F238E27FC236}">
                <a16:creationId xmlns:a16="http://schemas.microsoft.com/office/drawing/2014/main" id="{BB32C230-AD76-4F42-A504-150E0AF0D6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010205-7D77-4CF1-8023-2C51AF07E70F}"/>
              </a:ext>
            </a:extLst>
          </p:cNvPr>
          <p:cNvSpPr>
            <a:spLocks noGrp="1"/>
          </p:cNvSpPr>
          <p:nvPr>
            <p:ph type="sldNum" sz="quarter" idx="12"/>
          </p:nvPr>
        </p:nvSpPr>
        <p:spPr/>
        <p:txBody>
          <a:bodyPr/>
          <a:lstStyle/>
          <a:p>
            <a:fld id="{BEE1D68A-C7F1-4A8F-85BF-0F0C542F539E}" type="slidenum">
              <a:rPr lang="en-US" smtClean="0"/>
              <a:t>‹#›</a:t>
            </a:fld>
            <a:endParaRPr lang="en-US"/>
          </a:p>
        </p:txBody>
      </p:sp>
    </p:spTree>
    <p:extLst>
      <p:ext uri="{BB962C8B-B14F-4D97-AF65-F5344CB8AC3E}">
        <p14:creationId xmlns:p14="http://schemas.microsoft.com/office/powerpoint/2010/main" val="29901844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1026" name="Picture 2" descr="Image result for kidsmatter naperville">
            <a:extLst>
              <a:ext uri="{FF2B5EF4-FFF2-40B4-BE49-F238E27FC236}">
                <a16:creationId xmlns:a16="http://schemas.microsoft.com/office/drawing/2014/main" id="{4E9074BF-D74E-440B-AECA-2DAD1A99234D}"/>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494" r="6029"/>
          <a:stretch/>
        </p:blipFill>
        <p:spPr bwMode="auto">
          <a:xfrm>
            <a:off x="1" y="-2288"/>
            <a:ext cx="11930743" cy="363458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4298341" y="3253021"/>
            <a:ext cx="3995127" cy="3213100"/>
          </a:xfrm>
          <a:prstGeom prst="rect">
            <a:avLst/>
          </a:prstGeom>
          <a:solidFill>
            <a:schemeClr val="accent1"/>
          </a:solidFill>
          <a:ln>
            <a:noFill/>
          </a:ln>
          <a:effectLst>
            <a:outerShdw blurRad="53975" dist="50800" dir="744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0" hasCustomPrompt="1"/>
          </p:nvPr>
        </p:nvSpPr>
        <p:spPr>
          <a:xfrm>
            <a:off x="4491789" y="3543029"/>
            <a:ext cx="3632344" cy="1208593"/>
          </a:xfrm>
          <a:prstGeom prst="rect">
            <a:avLst/>
          </a:prstGeom>
        </p:spPr>
        <p:txBody>
          <a:bodyPr vert="horz" anchor="t"/>
          <a:lstStyle>
            <a:lvl1pPr marL="0" indent="0" algn="ctr">
              <a:lnSpc>
                <a:spcPct val="80000"/>
              </a:lnSpc>
              <a:buNone/>
              <a:defRPr lang="en-US" sz="3200" b="1" kern="1200" dirty="0">
                <a:solidFill>
                  <a:schemeClr val="bg1">
                    <a:lumMod val="95000"/>
                  </a:schemeClr>
                </a:solidFill>
                <a:latin typeface="+mn-lt"/>
                <a:ea typeface="+mn-ea"/>
                <a:cs typeface="+mn-cs"/>
              </a:defRPr>
            </a:lvl1pPr>
          </a:lstStyle>
          <a:p>
            <a:pPr lvl="0"/>
            <a:r>
              <a:rPr lang="en-US" dirty="0"/>
              <a:t>INSERT TITLE HERE</a:t>
            </a:r>
          </a:p>
        </p:txBody>
      </p:sp>
      <p:sp>
        <p:nvSpPr>
          <p:cNvPr id="12" name="Text Placeholder 11"/>
          <p:cNvSpPr>
            <a:spLocks noGrp="1"/>
          </p:cNvSpPr>
          <p:nvPr>
            <p:ph type="body" sz="quarter" idx="11" hasCustomPrompt="1"/>
          </p:nvPr>
        </p:nvSpPr>
        <p:spPr>
          <a:xfrm>
            <a:off x="4491789" y="5114029"/>
            <a:ext cx="3632344" cy="1067798"/>
          </a:xfrm>
          <a:prstGeom prst="rect">
            <a:avLst/>
          </a:prstGeom>
        </p:spPr>
        <p:txBody>
          <a:bodyPr vert="horz" anchor="t"/>
          <a:lstStyle>
            <a:lvl1pPr marL="0" indent="0" algn="ctr">
              <a:lnSpc>
                <a:spcPct val="90000"/>
              </a:lnSpc>
              <a:buNone/>
              <a:defRPr lang="en-US" sz="1600" kern="1200" dirty="0" smtClean="0">
                <a:solidFill>
                  <a:schemeClr val="bg1"/>
                </a:solidFill>
                <a:latin typeface="+mn-lt"/>
                <a:ea typeface="+mn-ea"/>
                <a:cs typeface="+mn-cs"/>
              </a:defRPr>
            </a:lvl1pPr>
          </a:lstStyle>
          <a:p>
            <a:pPr lvl="0"/>
            <a:r>
              <a:rPr lang="en-US" dirty="0"/>
              <a:t>Insert Subtitle Here</a:t>
            </a:r>
          </a:p>
        </p:txBody>
      </p:sp>
      <p:sp>
        <p:nvSpPr>
          <p:cNvPr id="23" name="Rectangle 22"/>
          <p:cNvSpPr/>
          <p:nvPr userDrawn="1"/>
        </p:nvSpPr>
        <p:spPr>
          <a:xfrm>
            <a:off x="4491789" y="3384642"/>
            <a:ext cx="3632344" cy="2979615"/>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he-IL" sz="1800"/>
          </a:p>
        </p:txBody>
      </p:sp>
    </p:spTree>
    <p:extLst>
      <p:ext uri="{BB962C8B-B14F-4D97-AF65-F5344CB8AC3E}">
        <p14:creationId xmlns:p14="http://schemas.microsoft.com/office/powerpoint/2010/main" val="17509769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520" y="475249"/>
            <a:ext cx="1072896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750278" y="3250346"/>
            <a:ext cx="10691445" cy="1138775"/>
          </a:xfrm>
        </p:spPr>
        <p:txBody>
          <a:bodyPr>
            <a:normAutofit/>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76EB727E-5B2C-4310-AB66-CE5561C8F44D}" type="slidenum">
              <a:rPr lang="en-US" smtClean="0"/>
              <a:t>‹#›</a:t>
            </a:fld>
            <a:endParaRPr lang="en-US"/>
          </a:p>
        </p:txBody>
      </p:sp>
      <p:sp>
        <p:nvSpPr>
          <p:cNvPr id="7" name="Rectangle 6"/>
          <p:cNvSpPr/>
          <p:nvPr userDrawn="1"/>
        </p:nvSpPr>
        <p:spPr>
          <a:xfrm>
            <a:off x="6771250" y="6203852"/>
            <a:ext cx="5420751" cy="46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94922" y="5330012"/>
            <a:ext cx="4072759" cy="1105957"/>
          </a:xfrm>
          <a:prstGeom prst="rect">
            <a:avLst/>
          </a:prstGeom>
        </p:spPr>
      </p:pic>
    </p:spTree>
    <p:extLst>
      <p:ext uri="{BB962C8B-B14F-4D97-AF65-F5344CB8AC3E}">
        <p14:creationId xmlns:p14="http://schemas.microsoft.com/office/powerpoint/2010/main" val="41760211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6EB727E-5B2C-4310-AB66-CE5561C8F44D}" type="slidenum">
              <a:rPr lang="en-US" smtClean="0"/>
              <a:t>‹#›</a:t>
            </a:fld>
            <a:endParaRPr lang="en-US"/>
          </a:p>
        </p:txBody>
      </p:sp>
    </p:spTree>
    <p:extLst>
      <p:ext uri="{BB962C8B-B14F-4D97-AF65-F5344CB8AC3E}">
        <p14:creationId xmlns:p14="http://schemas.microsoft.com/office/powerpoint/2010/main" val="23984785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1463" y="1574802"/>
            <a:ext cx="5181600" cy="4351338"/>
          </a:xfrm>
        </p:spPr>
        <p:txBody>
          <a:body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574802"/>
            <a:ext cx="5181600" cy="4351338"/>
          </a:xfrm>
        </p:spPr>
        <p:txBody>
          <a:bodyPr/>
          <a:lstStyle/>
          <a:p>
            <a:pPr lvl="0"/>
            <a:r>
              <a:rPr lang="en-US"/>
              <a:t>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76EB727E-5B2C-4310-AB66-CE5561C8F44D}" type="slidenum">
              <a:rPr lang="en-US" smtClean="0"/>
              <a:t>‹#›</a:t>
            </a:fld>
            <a:endParaRPr lang="en-US"/>
          </a:p>
        </p:txBody>
      </p:sp>
    </p:spTree>
    <p:extLst>
      <p:ext uri="{BB962C8B-B14F-4D97-AF65-F5344CB8AC3E}">
        <p14:creationId xmlns:p14="http://schemas.microsoft.com/office/powerpoint/2010/main" val="385375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6EB727E-5B2C-4310-AB66-CE5561C8F44D}" type="slidenum">
              <a:rPr lang="en-US" smtClean="0"/>
              <a:t>‹#›</a:t>
            </a:fld>
            <a:endParaRPr lang="en-US"/>
          </a:p>
        </p:txBody>
      </p:sp>
    </p:spTree>
    <p:extLst>
      <p:ext uri="{BB962C8B-B14F-4D97-AF65-F5344CB8AC3E}">
        <p14:creationId xmlns:p14="http://schemas.microsoft.com/office/powerpoint/2010/main" val="2954394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6.jp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4" Type="http://schemas.openxmlformats.org/officeDocument/2006/relationships/slideLayout" Target="../slideLayouts/slideLayout99.xml"/><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17000">
              <a:schemeClr val="accent5">
                <a:lumMod val="95000"/>
                <a:lumOff val="5000"/>
              </a:schemeClr>
            </a:gs>
            <a:gs pos="89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en-US"/>
              <a:t>2016 Copyright Be Sure Consulting Inc</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E9FFDF-7F43-4842-94F0-E3D36DEBDE77}" type="slidenum">
              <a:rPr lang="en-US" altLang="en-US" smtClean="0"/>
              <a:pPr/>
              <a:t>‹#›</a:t>
            </a:fld>
            <a:endParaRPr lang="en-US" altLang="en-US"/>
          </a:p>
        </p:txBody>
      </p:sp>
    </p:spTree>
    <p:extLst>
      <p:ext uri="{BB962C8B-B14F-4D97-AF65-F5344CB8AC3E}">
        <p14:creationId xmlns:p14="http://schemas.microsoft.com/office/powerpoint/2010/main" val="125252578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609600" y="1600200"/>
            <a:ext cx="109728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04967702-6B38-43B9-A417-0D65AE89DD6F}" type="datetimeFigureOut">
              <a:rPr lang="en-US" smtClean="0"/>
              <a:pPr/>
              <a:t>1/22/20</a:t>
            </a:fld>
            <a:endParaRPr lang="en-US"/>
          </a:p>
        </p:txBody>
      </p:sp>
      <p:sp>
        <p:nvSpPr>
          <p:cNvPr id="3" name="Footer Placeholder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DE81A13D-A6BF-4EEE-9DD0-8A854084E4DE}" type="slidenum">
              <a:rPr lang="en-US" smtClean="0"/>
              <a:pPr/>
              <a:t>‹#›</a:t>
            </a:fld>
            <a:endParaRPr lang="en-US"/>
          </a:p>
        </p:txBody>
      </p:sp>
    </p:spTree>
    <p:extLst>
      <p:ext uri="{BB962C8B-B14F-4D97-AF65-F5344CB8AC3E}">
        <p14:creationId xmlns:p14="http://schemas.microsoft.com/office/powerpoint/2010/main" val="2407436038"/>
      </p:ext>
    </p:extLst>
  </p:cSld>
  <p:clrMap bg1="dk1" tx1="lt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90F6FD-38AB-4135-8327-B9F89BB5C3F6}" type="datetimeFigureOut">
              <a:rPr lang="en-US" smtClean="0"/>
              <a:t>1/22/20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C76DAF-8D18-4300-8351-65336DC9FD61}" type="slidenum">
              <a:rPr lang="en-US" smtClean="0"/>
              <a:t>‹#›</a:t>
            </a:fld>
            <a:endParaRPr lang="en-US"/>
          </a:p>
        </p:txBody>
      </p:sp>
    </p:spTree>
    <p:extLst>
      <p:ext uri="{BB962C8B-B14F-4D97-AF65-F5344CB8AC3E}">
        <p14:creationId xmlns:p14="http://schemas.microsoft.com/office/powerpoint/2010/main" val="63165720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40000"/>
                <a:lumOff val="60000"/>
              </a:schemeClr>
            </a:gs>
            <a:gs pos="17000">
              <a:schemeClr val="accent5">
                <a:lumMod val="95000"/>
                <a:lumOff val="5000"/>
              </a:schemeClr>
            </a:gs>
            <a:gs pos="89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2D16B-62B6-4AD0-9670-71E59CBC8779}" type="datetimeFigureOut">
              <a:rPr lang="en-US" smtClean="0"/>
              <a:t>1/22/20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4A0FC-AE8F-4E11-A8EA-248EDB1E64A3}" type="slidenum">
              <a:rPr lang="en-US" smtClean="0"/>
              <a:t>‹#›</a:t>
            </a:fld>
            <a:endParaRPr lang="en-US"/>
          </a:p>
        </p:txBody>
      </p:sp>
    </p:spTree>
    <p:extLst>
      <p:ext uri="{BB962C8B-B14F-4D97-AF65-F5344CB8AC3E}">
        <p14:creationId xmlns:p14="http://schemas.microsoft.com/office/powerpoint/2010/main" val="7391876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tif" descr="image1.tif"/>
          <p:cNvPicPr>
            <a:picLocks noChangeAspect="1"/>
          </p:cNvPicPr>
          <p:nvPr/>
        </p:nvPicPr>
        <p:blipFill>
          <a:blip r:embed="rId13">
            <a:alphaModFix amt="4000"/>
          </a:blip>
          <a:srcRect t="43750"/>
          <a:stretch>
            <a:fillRect/>
          </a:stretch>
        </p:blipFill>
        <p:spPr>
          <a:xfrm>
            <a:off x="185351" y="0"/>
            <a:ext cx="12192001" cy="6858000"/>
          </a:xfrm>
          <a:prstGeom prst="rect">
            <a:avLst/>
          </a:prstGeom>
          <a:ln w="12700">
            <a:miter lim="400000"/>
          </a:ln>
        </p:spPr>
      </p:pic>
      <p:sp>
        <p:nvSpPr>
          <p:cNvPr id="3"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610600" y="6356350"/>
            <a:ext cx="343903" cy="358140"/>
          </a:xfrm>
          <a:prstGeom prst="rect">
            <a:avLst/>
          </a:prstGeom>
          <a:ln w="12700">
            <a:miter lim="400000"/>
          </a:ln>
        </p:spPr>
        <p:txBody>
          <a:bodyPr wrap="none" lIns="45719" rIns="45719">
            <a:spAutoFit/>
          </a:bodyPr>
          <a:lstStyle/>
          <a:p>
            <a:fld id="{86CB4B4D-7CA3-9044-876B-883B54F8677D}" type="slidenum">
              <a:t>‹#›</a:t>
            </a:fld>
            <a:endParaRPr/>
          </a:p>
        </p:txBody>
      </p:sp>
    </p:spTree>
    <p:extLst>
      <p:ext uri="{BB962C8B-B14F-4D97-AF65-F5344CB8AC3E}">
        <p14:creationId xmlns:p14="http://schemas.microsoft.com/office/powerpoint/2010/main" val="92532657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3" r:id="rId6"/>
    <p:sldLayoutId id="2147483734" r:id="rId7"/>
    <p:sldLayoutId id="2147483735" r:id="rId8"/>
    <p:sldLayoutId id="2147483736" r:id="rId9"/>
    <p:sldLayoutId id="2147483737" r:id="rId10"/>
    <p:sldLayoutId id="2147483746"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437A84"/>
          </a:solidFill>
          <a:uFillTx/>
          <a:latin typeface="Trebuchet MS"/>
          <a:ea typeface="Trebuchet MS"/>
          <a:cs typeface="Trebuchet MS"/>
          <a:sym typeface="Trebuchet MS"/>
        </a:defRPr>
      </a:lvl1pPr>
      <a:lvl2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437A84"/>
          </a:solidFill>
          <a:uFillTx/>
          <a:latin typeface="Trebuchet MS"/>
          <a:ea typeface="Trebuchet MS"/>
          <a:cs typeface="Trebuchet MS"/>
          <a:sym typeface="Trebuchet MS"/>
        </a:defRPr>
      </a:lvl2pPr>
      <a:lvl3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437A84"/>
          </a:solidFill>
          <a:uFillTx/>
          <a:latin typeface="Trebuchet MS"/>
          <a:ea typeface="Trebuchet MS"/>
          <a:cs typeface="Trebuchet MS"/>
          <a:sym typeface="Trebuchet MS"/>
        </a:defRPr>
      </a:lvl3pPr>
      <a:lvl4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437A84"/>
          </a:solidFill>
          <a:uFillTx/>
          <a:latin typeface="Trebuchet MS"/>
          <a:ea typeface="Trebuchet MS"/>
          <a:cs typeface="Trebuchet MS"/>
          <a:sym typeface="Trebuchet MS"/>
        </a:defRPr>
      </a:lvl4pPr>
      <a:lvl5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437A84"/>
          </a:solidFill>
          <a:uFillTx/>
          <a:latin typeface="Trebuchet MS"/>
          <a:ea typeface="Trebuchet MS"/>
          <a:cs typeface="Trebuchet MS"/>
          <a:sym typeface="Trebuchet MS"/>
        </a:defRPr>
      </a:lvl5pPr>
      <a:lvl6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437A84"/>
          </a:solidFill>
          <a:uFillTx/>
          <a:latin typeface="Trebuchet MS"/>
          <a:ea typeface="Trebuchet MS"/>
          <a:cs typeface="Trebuchet MS"/>
          <a:sym typeface="Trebuchet MS"/>
        </a:defRPr>
      </a:lvl6pPr>
      <a:lvl7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437A84"/>
          </a:solidFill>
          <a:uFillTx/>
          <a:latin typeface="Trebuchet MS"/>
          <a:ea typeface="Trebuchet MS"/>
          <a:cs typeface="Trebuchet MS"/>
          <a:sym typeface="Trebuchet MS"/>
        </a:defRPr>
      </a:lvl7pPr>
      <a:lvl8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437A84"/>
          </a:solidFill>
          <a:uFillTx/>
          <a:latin typeface="Trebuchet MS"/>
          <a:ea typeface="Trebuchet MS"/>
          <a:cs typeface="Trebuchet MS"/>
          <a:sym typeface="Trebuchet MS"/>
        </a:defRPr>
      </a:lvl8pPr>
      <a:lvl9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437A84"/>
          </a:solidFill>
          <a:uFillTx/>
          <a:latin typeface="Trebuchet MS"/>
          <a:ea typeface="Trebuchet MS"/>
          <a:cs typeface="Trebuchet MS"/>
          <a:sym typeface="Trebuchet MS"/>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767171"/>
          </a:solidFill>
          <a:uFillTx/>
          <a:latin typeface="Trebuchet MS"/>
          <a:ea typeface="Trebuchet MS"/>
          <a:cs typeface="Trebuchet MS"/>
          <a:sym typeface="Trebuchet MS"/>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767171"/>
          </a:solidFill>
          <a:uFillTx/>
          <a:latin typeface="Trebuchet MS"/>
          <a:ea typeface="Trebuchet MS"/>
          <a:cs typeface="Trebuchet MS"/>
          <a:sym typeface="Trebuchet MS"/>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767171"/>
          </a:solidFill>
          <a:uFillTx/>
          <a:latin typeface="Trebuchet MS"/>
          <a:ea typeface="Trebuchet MS"/>
          <a:cs typeface="Trebuchet MS"/>
          <a:sym typeface="Trebuchet MS"/>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767171"/>
          </a:solidFill>
          <a:uFillTx/>
          <a:latin typeface="Trebuchet MS"/>
          <a:ea typeface="Trebuchet MS"/>
          <a:cs typeface="Trebuchet MS"/>
          <a:sym typeface="Trebuchet MS"/>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767171"/>
          </a:solidFill>
          <a:uFillTx/>
          <a:latin typeface="Trebuchet MS"/>
          <a:ea typeface="Trebuchet MS"/>
          <a:cs typeface="Trebuchet MS"/>
          <a:sym typeface="Trebuchet MS"/>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767171"/>
          </a:solidFill>
          <a:uFillTx/>
          <a:latin typeface="Trebuchet MS"/>
          <a:ea typeface="Trebuchet MS"/>
          <a:cs typeface="Trebuchet MS"/>
          <a:sym typeface="Trebuchet MS"/>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767171"/>
          </a:solidFill>
          <a:uFillTx/>
          <a:latin typeface="Trebuchet MS"/>
          <a:ea typeface="Trebuchet MS"/>
          <a:cs typeface="Trebuchet MS"/>
          <a:sym typeface="Trebuchet MS"/>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767171"/>
          </a:solidFill>
          <a:uFillTx/>
          <a:latin typeface="Trebuchet MS"/>
          <a:ea typeface="Trebuchet MS"/>
          <a:cs typeface="Trebuchet MS"/>
          <a:sym typeface="Trebuchet MS"/>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767171"/>
          </a:solidFill>
          <a:uFillTx/>
          <a:latin typeface="Trebuchet MS"/>
          <a:ea typeface="Trebuchet MS"/>
          <a:cs typeface="Trebuchet MS"/>
          <a:sym typeface="Trebuchet MS"/>
        </a:defRPr>
      </a:lvl9pPr>
    </p:bodyStyle>
    <p:otherStyle>
      <a:lvl1pPr marL="0" marR="0" indent="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1pPr>
      <a:lvl2pPr marL="0" marR="0" indent="4572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2pPr>
      <a:lvl3pPr marL="0" marR="0" indent="9144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3pPr>
      <a:lvl4pPr marL="0" marR="0" indent="13716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4pPr>
      <a:lvl5pPr marL="0" marR="0" indent="18288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5pPr>
      <a:lvl6pPr marL="0" marR="0" indent="22860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6pPr>
      <a:lvl7pPr marL="0" marR="0" indent="27432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7pPr>
      <a:lvl8pPr marL="0" marR="0" indent="32004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8pPr>
      <a:lvl9pPr marL="0" marR="0" indent="36576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5C4AED-C584-439D-9DE6-72BBFF39466F}" type="datetime1">
              <a:rPr lang="en-US" smtClean="0"/>
              <a:t>1/22/20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 Right 2016 BeSure Consulting Inc.</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002A4C-EFE5-42DC-AD5B-97805A0B3384}" type="slidenum">
              <a:rPr lang="en-US" smtClean="0"/>
              <a:pPr/>
              <a:t>‹#›</a:t>
            </a:fld>
            <a:endParaRPr lang="en-US"/>
          </a:p>
        </p:txBody>
      </p:sp>
    </p:spTree>
    <p:extLst>
      <p:ext uri="{BB962C8B-B14F-4D97-AF65-F5344CB8AC3E}">
        <p14:creationId xmlns:p14="http://schemas.microsoft.com/office/powerpoint/2010/main" val="425052173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5C4AED-C584-439D-9DE6-72BBFF39466F}" type="datetime1">
              <a:rPr lang="en-US" smtClean="0"/>
              <a:t>1/22/20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 Right 2016 BeSure Consulting Inc.</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002A4C-EFE5-42DC-AD5B-97805A0B3384}" type="slidenum">
              <a:rPr lang="en-US" smtClean="0"/>
              <a:pPr/>
              <a:t>‹#›</a:t>
            </a:fld>
            <a:endParaRPr lang="en-US"/>
          </a:p>
        </p:txBody>
      </p:sp>
    </p:spTree>
    <p:extLst>
      <p:ext uri="{BB962C8B-B14F-4D97-AF65-F5344CB8AC3E}">
        <p14:creationId xmlns:p14="http://schemas.microsoft.com/office/powerpoint/2010/main" val="372864391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6E6DA1-CA1D-419F-94FE-56E63FEB07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081C4C-EAFC-46BF-8EA2-BBE80AE39A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3B81F2-BBC6-4A74-9AC5-74F667EF6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284DB9-AE01-4FA6-B664-2538D304EF34}" type="datetime1">
              <a:rPr lang="en-US" smtClean="0"/>
              <a:t>1/22/20</a:t>
            </a:fld>
            <a:endParaRPr lang="en-US"/>
          </a:p>
        </p:txBody>
      </p:sp>
      <p:sp>
        <p:nvSpPr>
          <p:cNvPr id="5" name="Footer Placeholder 4">
            <a:extLst>
              <a:ext uri="{FF2B5EF4-FFF2-40B4-BE49-F238E27FC236}">
                <a16:creationId xmlns:a16="http://schemas.microsoft.com/office/drawing/2014/main" id="{841AD40C-9105-4376-9F86-1FD81D2B7E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2017/2018 Copywrite BeSure Consulting Inc.</a:t>
            </a:r>
          </a:p>
        </p:txBody>
      </p:sp>
      <p:sp>
        <p:nvSpPr>
          <p:cNvPr id="6" name="Slide Number Placeholder 5">
            <a:extLst>
              <a:ext uri="{FF2B5EF4-FFF2-40B4-BE49-F238E27FC236}">
                <a16:creationId xmlns:a16="http://schemas.microsoft.com/office/drawing/2014/main" id="{3890BD40-D861-4FC9-8C2F-D5CAF67461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3499F0-5149-4BDF-B0ED-30478C04B239}" type="slidenum">
              <a:rPr lang="en-US" smtClean="0"/>
              <a:t>‹#›</a:t>
            </a:fld>
            <a:endParaRPr lang="en-US"/>
          </a:p>
        </p:txBody>
      </p:sp>
    </p:spTree>
    <p:extLst>
      <p:ext uri="{BB962C8B-B14F-4D97-AF65-F5344CB8AC3E}">
        <p14:creationId xmlns:p14="http://schemas.microsoft.com/office/powerpoint/2010/main" val="293294535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0F7545-2FB7-4895-940D-689DB06CE4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060F4F-5F1C-4937-AD13-2AAF4047F7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F96891-3F41-43C6-A923-1C174AFE72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DC0D8-6EFA-491E-B22C-3560A9E75B56}" type="datetimeFigureOut">
              <a:rPr lang="en-US" smtClean="0"/>
              <a:t>1/22/20</a:t>
            </a:fld>
            <a:endParaRPr lang="en-US"/>
          </a:p>
        </p:txBody>
      </p:sp>
      <p:sp>
        <p:nvSpPr>
          <p:cNvPr id="5" name="Footer Placeholder 4">
            <a:extLst>
              <a:ext uri="{FF2B5EF4-FFF2-40B4-BE49-F238E27FC236}">
                <a16:creationId xmlns:a16="http://schemas.microsoft.com/office/drawing/2014/main" id="{CB6BD22A-AAB0-412C-BD41-A427A78D98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EB5370-A422-4D9A-8C4E-ABC72A75FE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1D68A-C7F1-4A8F-85BF-0F0C542F539E}" type="slidenum">
              <a:rPr lang="en-US" smtClean="0"/>
              <a:t>‹#›</a:t>
            </a:fld>
            <a:endParaRPr lang="en-US"/>
          </a:p>
        </p:txBody>
      </p:sp>
    </p:spTree>
    <p:extLst>
      <p:ext uri="{BB962C8B-B14F-4D97-AF65-F5344CB8AC3E}">
        <p14:creationId xmlns:p14="http://schemas.microsoft.com/office/powerpoint/2010/main" val="1174177013"/>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463" y="126609"/>
            <a:ext cx="11179127" cy="111198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81464" y="1575583"/>
            <a:ext cx="11163875" cy="4601381"/>
          </a:xfrm>
          <a:prstGeom prst="rect">
            <a:avLst/>
          </a:prstGeom>
        </p:spPr>
        <p:txBody>
          <a:bodyPr vert="horz" lIns="91440" tIns="45720" rIns="91440" bIns="45720" rtlCol="0" anchor="t" anchorCtr="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0" y="638033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B727E-5B2C-4310-AB66-CE5561C8F44D}" type="slidenum">
              <a:rPr lang="en-US" smtClean="0"/>
              <a:pPr/>
              <a:t>‹#›</a:t>
            </a:fld>
            <a:endParaRPr lang="en-US"/>
          </a:p>
        </p:txBody>
      </p:sp>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24161" y="6176964"/>
            <a:ext cx="4036429" cy="493991"/>
          </a:xfrm>
          <a:prstGeom prst="rect">
            <a:avLst/>
          </a:prstGeom>
        </p:spPr>
      </p:pic>
      <p:grpSp>
        <p:nvGrpSpPr>
          <p:cNvPr id="36" name="Group 35"/>
          <p:cNvGrpSpPr/>
          <p:nvPr userDrawn="1"/>
        </p:nvGrpSpPr>
        <p:grpSpPr>
          <a:xfrm rot="10800000">
            <a:off x="4011" y="-29496"/>
            <a:ext cx="12150412" cy="205797"/>
            <a:chOff x="848073" y="5128838"/>
            <a:chExt cx="8295927" cy="183946"/>
          </a:xfrm>
        </p:grpSpPr>
        <p:grpSp>
          <p:nvGrpSpPr>
            <p:cNvPr id="37" name="Group 36"/>
            <p:cNvGrpSpPr/>
            <p:nvPr userDrawn="1"/>
          </p:nvGrpSpPr>
          <p:grpSpPr>
            <a:xfrm rot="5400000" flipH="1">
              <a:off x="5071403" y="1216857"/>
              <a:ext cx="126607" cy="8018587"/>
              <a:chOff x="-5" y="-2286002"/>
              <a:chExt cx="239157" cy="9144001"/>
            </a:xfrm>
          </p:grpSpPr>
          <p:grpSp>
            <p:nvGrpSpPr>
              <p:cNvPr id="39" name="Group 38"/>
              <p:cNvGrpSpPr/>
              <p:nvPr userDrawn="1"/>
            </p:nvGrpSpPr>
            <p:grpSpPr>
              <a:xfrm>
                <a:off x="-5" y="1067392"/>
                <a:ext cx="239155" cy="5790607"/>
                <a:chOff x="-6" y="337624"/>
                <a:chExt cx="337631" cy="4775983"/>
              </a:xfrm>
            </p:grpSpPr>
            <p:sp>
              <p:nvSpPr>
                <p:cNvPr id="41" name="Rectangle 40"/>
                <p:cNvSpPr/>
                <p:nvPr userDrawn="1"/>
              </p:nvSpPr>
              <p:spPr>
                <a:xfrm>
                  <a:off x="0" y="2715065"/>
                  <a:ext cx="337625" cy="23985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0" y="1378634"/>
                  <a:ext cx="337625" cy="1350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6" y="337624"/>
                  <a:ext cx="337628" cy="10550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p:cNvSpPr/>
              <p:nvPr userDrawn="1"/>
            </p:nvSpPr>
            <p:spPr>
              <a:xfrm rot="5400000">
                <a:off x="-1559755" y="-725995"/>
                <a:ext cx="3358913" cy="23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Freeform 62"/>
            <p:cNvSpPr/>
            <p:nvPr userDrawn="1"/>
          </p:nvSpPr>
          <p:spPr>
            <a:xfrm>
              <a:off x="848073" y="5128838"/>
              <a:ext cx="434540" cy="183946"/>
            </a:xfrm>
            <a:custGeom>
              <a:avLst/>
              <a:gdLst>
                <a:gd name="connsiteX0" fmla="*/ 0 w 434540"/>
                <a:gd name="connsiteY0" fmla="*/ 0 h 79977"/>
                <a:gd name="connsiteX1" fmla="*/ 434540 w 434540"/>
                <a:gd name="connsiteY1" fmla="*/ 0 h 79977"/>
                <a:gd name="connsiteX2" fmla="*/ 253260 w 434540"/>
                <a:gd name="connsiteY2" fmla="*/ 79977 h 79977"/>
              </a:gdLst>
              <a:ahLst/>
              <a:cxnLst>
                <a:cxn ang="0">
                  <a:pos x="connsiteX0" y="connsiteY0"/>
                </a:cxn>
                <a:cxn ang="0">
                  <a:pos x="connsiteX1" y="connsiteY1"/>
                </a:cxn>
                <a:cxn ang="0">
                  <a:pos x="connsiteX2" y="connsiteY2"/>
                </a:cxn>
              </a:cxnLst>
              <a:rect l="l" t="t" r="r" b="b"/>
              <a:pathLst>
                <a:path w="434540" h="79977">
                  <a:moveTo>
                    <a:pt x="0" y="0"/>
                  </a:moveTo>
                  <a:lnTo>
                    <a:pt x="434540" y="0"/>
                  </a:lnTo>
                  <a:lnTo>
                    <a:pt x="253260" y="79977"/>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userDrawn="1"/>
        </p:nvGrpSpPr>
        <p:grpSpPr>
          <a:xfrm>
            <a:off x="41588" y="6685935"/>
            <a:ext cx="12150412" cy="205797"/>
            <a:chOff x="848073" y="5128838"/>
            <a:chExt cx="8295927" cy="183946"/>
          </a:xfrm>
        </p:grpSpPr>
        <p:grpSp>
          <p:nvGrpSpPr>
            <p:cNvPr id="45" name="Group 44"/>
            <p:cNvGrpSpPr/>
            <p:nvPr userDrawn="1"/>
          </p:nvGrpSpPr>
          <p:grpSpPr>
            <a:xfrm rot="5400000" flipH="1">
              <a:off x="5071403" y="1216857"/>
              <a:ext cx="126607" cy="8018587"/>
              <a:chOff x="-5" y="-2286002"/>
              <a:chExt cx="239157" cy="9144001"/>
            </a:xfrm>
          </p:grpSpPr>
          <p:grpSp>
            <p:nvGrpSpPr>
              <p:cNvPr id="47" name="Group 46"/>
              <p:cNvGrpSpPr/>
              <p:nvPr userDrawn="1"/>
            </p:nvGrpSpPr>
            <p:grpSpPr>
              <a:xfrm>
                <a:off x="-5" y="1067392"/>
                <a:ext cx="239155" cy="5790607"/>
                <a:chOff x="-6" y="337624"/>
                <a:chExt cx="337631" cy="4775983"/>
              </a:xfrm>
            </p:grpSpPr>
            <p:sp>
              <p:nvSpPr>
                <p:cNvPr id="49" name="Rectangle 48"/>
                <p:cNvSpPr/>
                <p:nvPr userDrawn="1"/>
              </p:nvSpPr>
              <p:spPr>
                <a:xfrm>
                  <a:off x="0" y="2715065"/>
                  <a:ext cx="337625" cy="23985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userDrawn="1"/>
              </p:nvSpPr>
              <p:spPr>
                <a:xfrm>
                  <a:off x="0" y="1378634"/>
                  <a:ext cx="337625" cy="1350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userDrawn="1"/>
              </p:nvSpPr>
              <p:spPr>
                <a:xfrm>
                  <a:off x="-6" y="337624"/>
                  <a:ext cx="337628" cy="10550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p:cNvSpPr/>
              <p:nvPr userDrawn="1"/>
            </p:nvSpPr>
            <p:spPr>
              <a:xfrm rot="5400000">
                <a:off x="-1559755" y="-725995"/>
                <a:ext cx="3358913" cy="23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70"/>
            <p:cNvSpPr/>
            <p:nvPr userDrawn="1"/>
          </p:nvSpPr>
          <p:spPr>
            <a:xfrm>
              <a:off x="848073" y="5128838"/>
              <a:ext cx="434540" cy="183946"/>
            </a:xfrm>
            <a:custGeom>
              <a:avLst/>
              <a:gdLst>
                <a:gd name="connsiteX0" fmla="*/ 0 w 434540"/>
                <a:gd name="connsiteY0" fmla="*/ 0 h 79977"/>
                <a:gd name="connsiteX1" fmla="*/ 434540 w 434540"/>
                <a:gd name="connsiteY1" fmla="*/ 0 h 79977"/>
                <a:gd name="connsiteX2" fmla="*/ 253260 w 434540"/>
                <a:gd name="connsiteY2" fmla="*/ 79977 h 79977"/>
              </a:gdLst>
              <a:ahLst/>
              <a:cxnLst>
                <a:cxn ang="0">
                  <a:pos x="connsiteX0" y="connsiteY0"/>
                </a:cxn>
                <a:cxn ang="0">
                  <a:pos x="connsiteX1" y="connsiteY1"/>
                </a:cxn>
                <a:cxn ang="0">
                  <a:pos x="connsiteX2" y="connsiteY2"/>
                </a:cxn>
              </a:cxnLst>
              <a:rect l="l" t="t" r="r" b="b"/>
              <a:pathLst>
                <a:path w="434540" h="79977">
                  <a:moveTo>
                    <a:pt x="0" y="0"/>
                  </a:moveTo>
                  <a:lnTo>
                    <a:pt x="434540" y="0"/>
                  </a:lnTo>
                  <a:lnTo>
                    <a:pt x="253260" y="79977"/>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5372005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Lst>
  <p:hf hdr="0" ftr="0" dt="0"/>
  <p:txStyles>
    <p:title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p:titleStyle>
    <p:bodyStyle>
      <a:lvl1pPr marL="280988" indent="-280988" algn="l" defTabSz="914400" rtl="0" eaLnBrk="1" latinLnBrk="0" hangingPunct="1">
        <a:lnSpc>
          <a:spcPct val="90000"/>
        </a:lnSpc>
        <a:spcBef>
          <a:spcPts val="1000"/>
        </a:spcBef>
        <a:buClr>
          <a:schemeClr val="accent2"/>
        </a:buClr>
        <a:buFont typeface="Arial" panose="020B0604020202020204" pitchFamily="34" charset="0"/>
        <a:buChar char="•"/>
        <a:defRPr sz="3000" kern="1200">
          <a:solidFill>
            <a:schemeClr val="tx1"/>
          </a:solidFill>
          <a:latin typeface="+mn-lt"/>
          <a:ea typeface="+mn-ea"/>
          <a:cs typeface="+mn-cs"/>
        </a:defRPr>
      </a:lvl1pPr>
      <a:lvl2pPr marL="801688" indent="-352425" algn="l" defTabSz="914400" rtl="0" eaLnBrk="1" latinLnBrk="0" hangingPunct="1">
        <a:lnSpc>
          <a:spcPct val="90000"/>
        </a:lnSpc>
        <a:spcBef>
          <a:spcPts val="500"/>
        </a:spcBef>
        <a:buClr>
          <a:schemeClr val="accent2"/>
        </a:buClr>
        <a:buFont typeface="Arial" panose="020B0604020202020204" pitchFamily="34" charset="0"/>
        <a:buChar char="‒"/>
        <a:defRPr sz="3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4.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4.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4.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06.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4.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85.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png"/><Relationship Id="rId9" Type="http://schemas.openxmlformats.org/officeDocument/2006/relationships/image" Target="../media/image19.jp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4.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xml"/><Relationship Id="rId1" Type="http://schemas.openxmlformats.org/officeDocument/2006/relationships/slideLayout" Target="../slideLayouts/slideLayout100.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97.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00.xml"/><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0.xml"/><Relationship Id="rId5" Type="http://schemas.openxmlformats.org/officeDocument/2006/relationships/image" Target="../media/image60.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100.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0.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00.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00.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00.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0.xml"/></Relationships>
</file>

<file path=ppt/slides/_rels/slide45.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tiff"/><Relationship Id="rId1" Type="http://schemas.openxmlformats.org/officeDocument/2006/relationships/slideLayout" Target="../slideLayouts/slideLayout100.xml"/><Relationship Id="rId4" Type="http://schemas.openxmlformats.org/officeDocument/2006/relationships/image" Target="../media/image74.tiff"/></Relationships>
</file>

<file path=ppt/slides/_rels/slide46.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100.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0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01.xml"/><Relationship Id="rId5" Type="http://schemas.openxmlformats.org/officeDocument/2006/relationships/image" Target="../media/image84.png"/><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01.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48.xml"/></Relationships>
</file>

<file path=ppt/slides/_rels/slide6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9.xml"/></Relationships>
</file>

<file path=ppt/slides/_rels/slide68.xml.rels><?xml version="1.0" encoding="UTF-8" standalone="yes"?>
<Relationships xmlns="http://schemas.openxmlformats.org/package/2006/relationships"><Relationship Id="rId3" Type="http://schemas.openxmlformats.org/officeDocument/2006/relationships/image" Target="../media/image95.gif"/><Relationship Id="rId7" Type="http://schemas.openxmlformats.org/officeDocument/2006/relationships/image" Target="../media/image99.jpg"/><Relationship Id="rId2" Type="http://schemas.openxmlformats.org/officeDocument/2006/relationships/image" Target="../media/image94.jpeg"/><Relationship Id="rId1" Type="http://schemas.openxmlformats.org/officeDocument/2006/relationships/slideLayout" Target="../slideLayouts/slideLayout70.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jpg"/></Relationships>
</file>

<file path=ppt/slides/_rels/slide6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60.xml"/><Relationship Id="rId5" Type="http://schemas.openxmlformats.org/officeDocument/2006/relationships/image" Target="../media/image103.jpg"/><Relationship Id="rId4" Type="http://schemas.openxmlformats.org/officeDocument/2006/relationships/image" Target="../media/image102.jpeg"/></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4.xml"/></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0.xml"/></Relationships>
</file>

<file path=ppt/slides/_rels/slide7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0.xml"/></Relationships>
</file>

<file path=ppt/slides/_rels/slide7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0.xml"/></Relationships>
</file>

<file path=ppt/slides/_rels/slide7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0.xml"/></Relationships>
</file>

<file path=ppt/slides/_rels/slide7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eg"/><Relationship Id="rId1" Type="http://schemas.openxmlformats.org/officeDocument/2006/relationships/slideLayout" Target="../slideLayouts/slideLayout72.xml"/></Relationships>
</file>

<file path=ppt/slides/_rels/slide7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2.xml"/></Relationships>
</file>

<file path=ppt/slides/_rels/slide7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2.xml"/></Relationships>
</file>

<file path=ppt/slides/_rels/slide7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4.xml"/><Relationship Id="rId5" Type="http://schemas.openxmlformats.org/officeDocument/2006/relationships/image" Target="../media/image116.png"/><Relationship Id="rId4" Type="http://schemas.openxmlformats.org/officeDocument/2006/relationships/image" Target="../media/image115.jpeg"/></Relationships>
</file>

<file path=ppt/slides/_rels/slide78.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png"/><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slideLayout" Target="../slideLayouts/slideLayout59.xml"/><Relationship Id="rId6" Type="http://schemas.openxmlformats.org/officeDocument/2006/relationships/image" Target="../media/image121.png"/><Relationship Id="rId5" Type="http://schemas.openxmlformats.org/officeDocument/2006/relationships/image" Target="../media/image120.jpeg"/><Relationship Id="rId10" Type="http://schemas.openxmlformats.org/officeDocument/2006/relationships/image" Target="../media/image125.png"/><Relationship Id="rId4" Type="http://schemas.openxmlformats.org/officeDocument/2006/relationships/image" Target="../media/image119.jpeg"/><Relationship Id="rId9" Type="http://schemas.openxmlformats.org/officeDocument/2006/relationships/image" Target="../media/image124.png"/></Relationships>
</file>

<file path=ppt/slides/_rels/slide79.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notesSlide" Target="../notesSlides/notesSlide18.xml"/><Relationship Id="rId1" Type="http://schemas.openxmlformats.org/officeDocument/2006/relationships/slideLayout" Target="../slideLayouts/slideLayout60.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4.xml"/><Relationship Id="rId5" Type="http://schemas.openxmlformats.org/officeDocument/2006/relationships/image" Target="../media/image28.png"/><Relationship Id="rId4" Type="http://schemas.openxmlformats.org/officeDocument/2006/relationships/image" Target="../media/image2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63.xml"/><Relationship Id="rId4" Type="http://schemas.openxmlformats.org/officeDocument/2006/relationships/image" Target="../media/image135.png"/></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85.xml"/><Relationship Id="rId6" Type="http://schemas.openxmlformats.org/officeDocument/2006/relationships/image" Target="../media/image15.jpg"/><Relationship Id="rId5" Type="http://schemas.openxmlformats.org/officeDocument/2006/relationships/image" Target="../media/image14.pn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97948" y="3537341"/>
            <a:ext cx="2724258" cy="2923093"/>
          </a:xfrm>
        </p:spPr>
        <p:txBody>
          <a:bodyPr/>
          <a:lstStyle/>
          <a:p>
            <a:endParaRPr lang="en-US" dirty="0"/>
          </a:p>
          <a:p>
            <a:r>
              <a:rPr lang="en-US" dirty="0"/>
              <a:t>REAL TALK</a:t>
            </a:r>
          </a:p>
          <a:p>
            <a:r>
              <a:rPr lang="en-US" sz="2400" dirty="0"/>
              <a:t>January 21, 2020</a:t>
            </a:r>
          </a:p>
        </p:txBody>
      </p:sp>
      <p:sp>
        <p:nvSpPr>
          <p:cNvPr id="3" name="Text Placeholder 2"/>
          <p:cNvSpPr>
            <a:spLocks noGrp="1"/>
          </p:cNvSpPr>
          <p:nvPr>
            <p:ph type="body" sz="quarter" idx="11"/>
          </p:nvPr>
        </p:nvSpPr>
        <p:spPr>
          <a:xfrm>
            <a:off x="4897948" y="4876183"/>
            <a:ext cx="2724258" cy="1584251"/>
          </a:xfrm>
        </p:spPr>
        <p:txBody>
          <a:bodyPr>
            <a:normAutofit/>
          </a:bodyPr>
          <a:lstStyle/>
          <a:p>
            <a:endParaRPr lang="en-US" b="1" dirty="0"/>
          </a:p>
          <a:p>
            <a:r>
              <a:rPr lang="en-US" b="1" dirty="0"/>
              <a:t>A Candid Conversation about Marijuana and Vaping</a:t>
            </a:r>
            <a:endParaRPr lang="en-US" dirty="0"/>
          </a:p>
          <a:p>
            <a:r>
              <a:rPr lang="en-US" b="1" dirty="0"/>
              <a:t>​</a:t>
            </a:r>
            <a:endParaRPr lang="en-US" dirty="0"/>
          </a:p>
        </p:txBody>
      </p:sp>
    </p:spTree>
    <p:extLst>
      <p:ext uri="{BB962C8B-B14F-4D97-AF65-F5344CB8AC3E}">
        <p14:creationId xmlns:p14="http://schemas.microsoft.com/office/powerpoint/2010/main" val="2033928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304800"/>
            <a:ext cx="86868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8413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1" y="304800"/>
            <a:ext cx="84582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8985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400" dirty="0"/>
              <a:t>Higher Dose Effects of THC</a:t>
            </a:r>
          </a:p>
        </p:txBody>
      </p:sp>
      <p:sp>
        <p:nvSpPr>
          <p:cNvPr id="6" name="Content Placeholder 5"/>
          <p:cNvSpPr>
            <a:spLocks noGrp="1"/>
          </p:cNvSpPr>
          <p:nvPr>
            <p:ph idx="1"/>
          </p:nvPr>
        </p:nvSpPr>
        <p:spPr>
          <a:xfrm>
            <a:off x="1981200" y="1752600"/>
            <a:ext cx="8229600" cy="4556760"/>
          </a:xfrm>
        </p:spPr>
        <p:txBody>
          <a:bodyPr>
            <a:normAutofit/>
          </a:bodyPr>
          <a:lstStyle/>
          <a:p>
            <a:r>
              <a:rPr lang="en-US" sz="3600" dirty="0"/>
              <a:t>Difficulty thinking/making decisions/solving problems</a:t>
            </a:r>
          </a:p>
          <a:p>
            <a:r>
              <a:rPr lang="en-US" sz="3600" dirty="0"/>
              <a:t>Distorted perceptions</a:t>
            </a:r>
          </a:p>
          <a:p>
            <a:r>
              <a:rPr lang="en-US" sz="3600" dirty="0"/>
              <a:t>Impaired balance and coordination</a:t>
            </a:r>
          </a:p>
          <a:p>
            <a:r>
              <a:rPr lang="en-US" sz="3600" dirty="0"/>
              <a:t>Paranoia</a:t>
            </a:r>
          </a:p>
          <a:p>
            <a:r>
              <a:rPr lang="en-US" sz="3600" dirty="0"/>
              <a:t>Problems with Learning/Memory</a:t>
            </a:r>
          </a:p>
          <a:p>
            <a:r>
              <a:rPr lang="en-US" sz="3600" dirty="0"/>
              <a:t>Acute Psychosis (Delusions, Panic)</a:t>
            </a:r>
          </a:p>
          <a:p>
            <a:endParaRPr lang="en-US" sz="3600" dirty="0"/>
          </a:p>
          <a:p>
            <a:endParaRPr lang="en-US" dirty="0"/>
          </a:p>
        </p:txBody>
      </p:sp>
    </p:spTree>
    <p:extLst>
      <p:ext uri="{BB962C8B-B14F-4D97-AF65-F5344CB8AC3E}">
        <p14:creationId xmlns:p14="http://schemas.microsoft.com/office/powerpoint/2010/main" val="2939574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769236" y="1600200"/>
          <a:ext cx="6653528" cy="4831080"/>
        </p:xfrm>
        <a:graphic>
          <a:graphicData uri="http://schemas.openxmlformats.org/drawingml/2006/table">
            <a:tbl>
              <a:tblPr/>
              <a:tblGrid>
                <a:gridCol w="3657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938528">
                  <a:extLst>
                    <a:ext uri="{9D8B030D-6E8A-4147-A177-3AD203B41FA5}">
                      <a16:colId xmlns:a16="http://schemas.microsoft.com/office/drawing/2014/main" val="20003"/>
                    </a:ext>
                  </a:extLst>
                </a:gridCol>
              </a:tblGrid>
              <a:tr h="45720">
                <a:tc>
                  <a:txBody>
                    <a:bodyPr/>
                    <a:lstStyle/>
                    <a:p>
                      <a:pPr marR="0" indent="0" algn="ctr" rtl="0">
                        <a:spcBef>
                          <a:spcPts val="0"/>
                        </a:spcBef>
                        <a:spcAft>
                          <a:spcPts val="0"/>
                        </a:spcAft>
                      </a:pPr>
                      <a:r>
                        <a:rPr lang="en-US" sz="2400" b="1" kern="1400" dirty="0">
                          <a:ln>
                            <a:noFill/>
                          </a:ln>
                          <a:solidFill>
                            <a:schemeClr val="bg1"/>
                          </a:solidFill>
                          <a:effectLst/>
                          <a:latin typeface="Arial" panose="020B0604020202020204" pitchFamily="34" charset="0"/>
                          <a:cs typeface="Arial" panose="020B0604020202020204" pitchFamily="34" charset="0"/>
                        </a:rPr>
                        <a:t>Great</a:t>
                      </a:r>
                      <a:r>
                        <a:rPr lang="en-US" sz="2400" b="1" kern="1400" baseline="0" dirty="0">
                          <a:ln>
                            <a:noFill/>
                          </a:ln>
                          <a:solidFill>
                            <a:schemeClr val="bg1"/>
                          </a:solidFill>
                          <a:effectLst/>
                          <a:latin typeface="Arial" panose="020B0604020202020204" pitchFamily="34" charset="0"/>
                          <a:cs typeface="Arial" panose="020B0604020202020204" pitchFamily="34" charset="0"/>
                        </a:rPr>
                        <a:t> risk from…</a:t>
                      </a:r>
                      <a:endParaRPr lang="en-US" sz="2400" kern="1400" dirty="0">
                        <a:ln>
                          <a:noFill/>
                        </a:ln>
                        <a:solidFill>
                          <a:schemeClr val="bg1"/>
                        </a:solidFill>
                        <a:effectLst/>
                        <a:latin typeface="Arial" panose="020B0604020202020204" pitchFamily="34" charset="0"/>
                        <a:cs typeface="Arial" panose="020B0604020202020204" pitchFamily="34" charset="0"/>
                      </a:endParaRPr>
                    </a:p>
                  </a:txBody>
                  <a:tcPr marL="51435" marR="51435"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marR="0" indent="0" algn="ctr" rtl="0">
                        <a:spcBef>
                          <a:spcPts val="0"/>
                        </a:spcBef>
                        <a:spcAft>
                          <a:spcPts val="0"/>
                        </a:spcAft>
                      </a:pPr>
                      <a:r>
                        <a:rPr lang="en-US" sz="2400" b="1" kern="1400" dirty="0">
                          <a:ln>
                            <a:noFill/>
                          </a:ln>
                          <a:solidFill>
                            <a:schemeClr val="bg1"/>
                          </a:solidFill>
                          <a:effectLst/>
                          <a:latin typeface="Arial" panose="020B0604020202020204" pitchFamily="34" charset="0"/>
                          <a:cs typeface="Arial" panose="020B0604020202020204" pitchFamily="34" charset="0"/>
                        </a:rPr>
                        <a:t>1991</a:t>
                      </a:r>
                    </a:p>
                  </a:txBody>
                  <a:tcPr marL="51435" marR="51435"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marR="0" indent="0" algn="ctr" rtl="0">
                        <a:spcBef>
                          <a:spcPts val="0"/>
                        </a:spcBef>
                        <a:spcAft>
                          <a:spcPts val="0"/>
                        </a:spcAft>
                      </a:pPr>
                      <a:r>
                        <a:rPr lang="en-US" sz="2200" b="1" kern="1400" dirty="0">
                          <a:ln>
                            <a:noFill/>
                          </a:ln>
                          <a:solidFill>
                            <a:schemeClr val="bg1"/>
                          </a:solidFill>
                          <a:effectLst/>
                          <a:latin typeface="Arial" panose="020B0604020202020204" pitchFamily="34" charset="0"/>
                          <a:cs typeface="Arial" panose="020B0604020202020204" pitchFamily="34" charset="0"/>
                        </a:rPr>
                        <a:t>2006</a:t>
                      </a:r>
                      <a:endParaRPr lang="en-US" sz="2200" kern="1400" dirty="0">
                        <a:ln>
                          <a:noFill/>
                        </a:ln>
                        <a:solidFill>
                          <a:schemeClr val="bg1"/>
                        </a:solidFill>
                        <a:effectLst/>
                        <a:latin typeface="Arial" panose="020B0604020202020204" pitchFamily="34" charset="0"/>
                        <a:cs typeface="Arial" panose="020B0604020202020204" pitchFamily="34" charset="0"/>
                      </a:endParaRPr>
                    </a:p>
                  </a:txBody>
                  <a:tcPr marL="51435" marR="51435"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marR="0" indent="0" algn="ctr" rtl="0">
                        <a:spcBef>
                          <a:spcPts val="0"/>
                        </a:spcBef>
                        <a:spcAft>
                          <a:spcPts val="0"/>
                        </a:spcAft>
                      </a:pPr>
                      <a:r>
                        <a:rPr lang="en-US" sz="2200" b="1" kern="1400" dirty="0">
                          <a:ln>
                            <a:noFill/>
                          </a:ln>
                          <a:solidFill>
                            <a:schemeClr val="bg1"/>
                          </a:solidFill>
                          <a:effectLst/>
                          <a:latin typeface="Arial" panose="020B0604020202020204" pitchFamily="34" charset="0"/>
                          <a:cs typeface="Arial" panose="020B0604020202020204" pitchFamily="34" charset="0"/>
                        </a:rPr>
                        <a:t>2018</a:t>
                      </a:r>
                    </a:p>
                  </a:txBody>
                  <a:tcPr marL="51435" marR="51435"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1539240">
                <a:tc>
                  <a:txBody>
                    <a:bodyPr/>
                    <a:lstStyle/>
                    <a:p>
                      <a:pPr marR="0" indent="0" algn="l" rtl="0">
                        <a:spcBef>
                          <a:spcPts val="0"/>
                        </a:spcBef>
                        <a:spcAft>
                          <a:spcPts val="0"/>
                        </a:spcAft>
                      </a:pPr>
                      <a:endParaRPr lang="en-US" sz="1900" kern="1400" dirty="0">
                        <a:ln>
                          <a:noFill/>
                        </a:ln>
                        <a:solidFill>
                          <a:srgbClr val="000000"/>
                        </a:solidFill>
                        <a:effectLst/>
                        <a:latin typeface="Arial" panose="020B0604020202020204" pitchFamily="34" charset="0"/>
                        <a:cs typeface="Arial" panose="020B0604020202020204" pitchFamily="34" charset="0"/>
                      </a:endParaRPr>
                    </a:p>
                    <a:p>
                      <a:pPr marR="0" indent="0" algn="l" rtl="0">
                        <a:spcBef>
                          <a:spcPts val="0"/>
                        </a:spcBef>
                        <a:spcAft>
                          <a:spcPts val="0"/>
                        </a:spcAft>
                      </a:pPr>
                      <a:endParaRPr lang="en-US" sz="1900" kern="1400" dirty="0">
                        <a:ln>
                          <a:noFill/>
                        </a:ln>
                        <a:solidFill>
                          <a:srgbClr val="000000"/>
                        </a:solidFill>
                        <a:effectLst/>
                        <a:latin typeface="Arial" panose="020B0604020202020204" pitchFamily="34" charset="0"/>
                        <a:cs typeface="Arial" panose="020B0604020202020204" pitchFamily="34" charset="0"/>
                      </a:endParaRPr>
                    </a:p>
                    <a:p>
                      <a:pPr marR="0" indent="0" algn="l" rtl="0">
                        <a:spcBef>
                          <a:spcPts val="0"/>
                        </a:spcBef>
                        <a:spcAft>
                          <a:spcPts val="0"/>
                        </a:spcAft>
                      </a:pPr>
                      <a:r>
                        <a:rPr lang="en-US" sz="1900" kern="1400" dirty="0">
                          <a:ln>
                            <a:noFill/>
                          </a:ln>
                          <a:solidFill>
                            <a:srgbClr val="000000"/>
                          </a:solidFill>
                          <a:effectLst/>
                          <a:latin typeface="Arial" panose="020B0604020202020204" pitchFamily="34" charset="0"/>
                          <a:cs typeface="Arial" panose="020B0604020202020204" pitchFamily="34" charset="0"/>
                        </a:rPr>
                        <a:t> </a:t>
                      </a:r>
                      <a:r>
                        <a:rPr lang="en-US" sz="2000" kern="1400" dirty="0">
                          <a:ln>
                            <a:noFill/>
                          </a:ln>
                          <a:solidFill>
                            <a:srgbClr val="000000"/>
                          </a:solidFill>
                          <a:effectLst/>
                          <a:latin typeface="+mn-lt"/>
                          <a:cs typeface="Arial" panose="020B0604020202020204" pitchFamily="34" charset="0"/>
                        </a:rPr>
                        <a:t>Try marijuana once or twice</a:t>
                      </a:r>
                    </a:p>
                    <a:p>
                      <a:pPr marR="0" indent="0" algn="l" rtl="0">
                        <a:spcBef>
                          <a:spcPts val="0"/>
                        </a:spcBef>
                        <a:spcAft>
                          <a:spcPts val="0"/>
                        </a:spcAft>
                      </a:pPr>
                      <a:endParaRPr lang="en-US" sz="1900" kern="1400" dirty="0">
                        <a:ln>
                          <a:noFill/>
                        </a:ln>
                        <a:solidFill>
                          <a:srgbClr val="000000"/>
                        </a:solidFill>
                        <a:effectLst/>
                        <a:latin typeface="Arial" panose="020B0604020202020204" pitchFamily="34" charset="0"/>
                        <a:cs typeface="Arial" panose="020B0604020202020204" pitchFamily="34" charset="0"/>
                      </a:endParaRPr>
                    </a:p>
                    <a:p>
                      <a:pPr marR="0" indent="0" algn="l" rtl="0">
                        <a:spcBef>
                          <a:spcPts val="0"/>
                        </a:spcBef>
                        <a:spcAft>
                          <a:spcPts val="0"/>
                        </a:spcAft>
                      </a:pPr>
                      <a:endParaRPr lang="en-US" sz="1900" kern="1400" dirty="0">
                        <a:ln>
                          <a:noFill/>
                        </a:ln>
                        <a:solidFill>
                          <a:srgbClr val="000000"/>
                        </a:solidFill>
                        <a:effectLst/>
                        <a:latin typeface="Arial" panose="020B0604020202020204" pitchFamily="34" charset="0"/>
                        <a:cs typeface="Arial" panose="020B0604020202020204" pitchFamily="34" charset="0"/>
                      </a:endParaRPr>
                    </a:p>
                  </a:txBody>
                  <a:tcPr marL="51435" marR="5143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R="0" indent="0" algn="l" rtl="0">
                        <a:spcBef>
                          <a:spcPts val="0"/>
                        </a:spcBef>
                        <a:spcAft>
                          <a:spcPts val="0"/>
                        </a:spcAft>
                      </a:pPr>
                      <a:endParaRPr lang="en-US" sz="1900" kern="1400" dirty="0">
                        <a:ln>
                          <a:noFill/>
                        </a:ln>
                        <a:solidFill>
                          <a:srgbClr val="008000"/>
                        </a:solidFill>
                        <a:effectLst/>
                        <a:latin typeface="Arial" panose="020B0604020202020204" pitchFamily="34" charset="0"/>
                        <a:cs typeface="Arial" panose="020B0604020202020204" pitchFamily="34" charset="0"/>
                      </a:endParaRPr>
                    </a:p>
                    <a:p>
                      <a:pPr marR="0" indent="0" algn="l" rtl="0">
                        <a:spcBef>
                          <a:spcPts val="0"/>
                        </a:spcBef>
                        <a:spcAft>
                          <a:spcPts val="0"/>
                        </a:spcAft>
                      </a:pPr>
                      <a:r>
                        <a:rPr lang="en-US" sz="1900" kern="1400" dirty="0">
                          <a:ln>
                            <a:noFill/>
                          </a:ln>
                          <a:solidFill>
                            <a:srgbClr val="008000"/>
                          </a:solidFill>
                          <a:effectLst/>
                          <a:latin typeface="Arial" panose="020B0604020202020204" pitchFamily="34" charset="0"/>
                          <a:cs typeface="Arial" panose="020B0604020202020204" pitchFamily="34" charset="0"/>
                        </a:rPr>
                        <a:t>    </a:t>
                      </a:r>
                    </a:p>
                    <a:p>
                      <a:pPr marR="0" indent="0" algn="l" rtl="0">
                        <a:spcBef>
                          <a:spcPts val="0"/>
                        </a:spcBef>
                        <a:spcAft>
                          <a:spcPts val="0"/>
                        </a:spcAft>
                      </a:pPr>
                      <a:r>
                        <a:rPr lang="en-US" sz="1900" kern="1400" dirty="0">
                          <a:ln>
                            <a:noFill/>
                          </a:ln>
                          <a:solidFill>
                            <a:srgbClr val="008000"/>
                          </a:solidFill>
                          <a:effectLst/>
                          <a:latin typeface="Arial" panose="020B0604020202020204" pitchFamily="34" charset="0"/>
                          <a:cs typeface="Arial" panose="020B0604020202020204" pitchFamily="34" charset="0"/>
                        </a:rPr>
                        <a:t>   </a:t>
                      </a:r>
                      <a:r>
                        <a:rPr lang="en-US" sz="2400" kern="1400" dirty="0">
                          <a:ln>
                            <a:noFill/>
                          </a:ln>
                          <a:solidFill>
                            <a:schemeClr val="bg1"/>
                          </a:solidFill>
                          <a:effectLst/>
                          <a:latin typeface="+mn-lt"/>
                          <a:cs typeface="Arial" panose="020B0604020202020204" pitchFamily="34" charset="0"/>
                        </a:rPr>
                        <a:t>30%</a:t>
                      </a:r>
                    </a:p>
                  </a:txBody>
                  <a:tcPr marL="51435" marR="5143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R="0" indent="0" algn="ctr" rtl="0">
                        <a:spcBef>
                          <a:spcPts val="0"/>
                        </a:spcBef>
                        <a:spcAft>
                          <a:spcPts val="0"/>
                        </a:spcAft>
                      </a:pPr>
                      <a:r>
                        <a:rPr lang="en-US" sz="2400" kern="1400" dirty="0">
                          <a:ln>
                            <a:noFill/>
                          </a:ln>
                          <a:solidFill>
                            <a:srgbClr val="000000"/>
                          </a:solidFill>
                          <a:effectLst/>
                          <a:latin typeface="+mn-lt"/>
                          <a:cs typeface="Arial" panose="020B0604020202020204" pitchFamily="34" charset="0"/>
                        </a:rPr>
                        <a:t> 22%</a:t>
                      </a:r>
                      <a:endParaRPr lang="en-US" sz="1200" kern="1400" dirty="0">
                        <a:ln>
                          <a:noFill/>
                        </a:ln>
                        <a:solidFill>
                          <a:srgbClr val="008000"/>
                        </a:solidFill>
                        <a:effectLst/>
                        <a:latin typeface="+mn-lt"/>
                        <a:cs typeface="Arial" panose="020B0604020202020204" pitchFamily="34" charset="0"/>
                      </a:endParaRPr>
                    </a:p>
                  </a:txBody>
                  <a:tcPr marL="51435" marR="51435"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R="0" indent="0" algn="ctr" rtl="0">
                        <a:spcBef>
                          <a:spcPts val="0"/>
                        </a:spcBef>
                        <a:spcAft>
                          <a:spcPts val="0"/>
                        </a:spcAft>
                      </a:pPr>
                      <a:r>
                        <a:rPr lang="en-US" sz="2400" kern="1400" dirty="0">
                          <a:ln>
                            <a:noFill/>
                          </a:ln>
                          <a:solidFill>
                            <a:schemeClr val="bg1"/>
                          </a:solidFill>
                          <a:effectLst/>
                          <a:latin typeface="+mn-lt"/>
                          <a:cs typeface="Arial" panose="020B0604020202020204" pitchFamily="34" charset="0"/>
                        </a:rPr>
                        <a:t>14%</a:t>
                      </a:r>
                    </a:p>
                  </a:txBody>
                  <a:tcPr marL="51435" marR="51435"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1042146">
                <a:tc>
                  <a:txBody>
                    <a:bodyPr/>
                    <a:lstStyle/>
                    <a:p>
                      <a:pPr marR="0" indent="0" algn="l" rtl="0">
                        <a:spcBef>
                          <a:spcPts val="0"/>
                        </a:spcBef>
                        <a:spcAft>
                          <a:spcPts val="0"/>
                        </a:spcAft>
                      </a:pPr>
                      <a:endParaRPr lang="en-US" sz="1900" kern="1400" dirty="0">
                        <a:ln>
                          <a:noFill/>
                        </a:ln>
                        <a:solidFill>
                          <a:srgbClr val="000000"/>
                        </a:solidFill>
                        <a:effectLst/>
                        <a:latin typeface="Arial" panose="020B0604020202020204" pitchFamily="34" charset="0"/>
                        <a:cs typeface="Arial" panose="020B0604020202020204" pitchFamily="34" charset="0"/>
                      </a:endParaRPr>
                    </a:p>
                    <a:p>
                      <a:pPr marR="0" indent="0" algn="l" rtl="0">
                        <a:spcBef>
                          <a:spcPts val="0"/>
                        </a:spcBef>
                        <a:spcAft>
                          <a:spcPts val="0"/>
                        </a:spcAft>
                      </a:pPr>
                      <a:endParaRPr lang="en-US" sz="1900" kern="1400" dirty="0">
                        <a:ln>
                          <a:noFill/>
                        </a:ln>
                        <a:solidFill>
                          <a:srgbClr val="000000"/>
                        </a:solidFill>
                        <a:effectLst/>
                        <a:latin typeface="Arial" panose="020B0604020202020204" pitchFamily="34" charset="0"/>
                        <a:cs typeface="Arial" panose="020B0604020202020204" pitchFamily="34" charset="0"/>
                      </a:endParaRPr>
                    </a:p>
                    <a:p>
                      <a:pPr marR="0" indent="0" algn="l" rtl="0">
                        <a:spcBef>
                          <a:spcPts val="0"/>
                        </a:spcBef>
                        <a:spcAft>
                          <a:spcPts val="0"/>
                        </a:spcAft>
                      </a:pPr>
                      <a:r>
                        <a:rPr lang="en-US" sz="1900" kern="1400" dirty="0">
                          <a:ln>
                            <a:noFill/>
                          </a:ln>
                          <a:solidFill>
                            <a:srgbClr val="000000"/>
                          </a:solidFill>
                          <a:effectLst/>
                          <a:latin typeface="Arial" panose="020B0604020202020204" pitchFamily="34" charset="0"/>
                          <a:cs typeface="Arial" panose="020B0604020202020204" pitchFamily="34" charset="0"/>
                        </a:rPr>
                        <a:t> </a:t>
                      </a:r>
                      <a:r>
                        <a:rPr lang="en-US" sz="2000" kern="1400" dirty="0">
                          <a:ln>
                            <a:noFill/>
                          </a:ln>
                          <a:solidFill>
                            <a:srgbClr val="000000"/>
                          </a:solidFill>
                          <a:effectLst/>
                          <a:latin typeface="+mn-lt"/>
                          <a:cs typeface="Arial" panose="020B0604020202020204" pitchFamily="34" charset="0"/>
                        </a:rPr>
                        <a:t>Use</a:t>
                      </a:r>
                      <a:r>
                        <a:rPr lang="en-US" sz="2000" kern="1400" baseline="0" dirty="0">
                          <a:ln>
                            <a:noFill/>
                          </a:ln>
                          <a:solidFill>
                            <a:srgbClr val="000000"/>
                          </a:solidFill>
                          <a:effectLst/>
                          <a:latin typeface="+mn-lt"/>
                          <a:cs typeface="Arial" panose="020B0604020202020204" pitchFamily="34" charset="0"/>
                        </a:rPr>
                        <a:t> marijuana occasionally</a:t>
                      </a:r>
                    </a:p>
                    <a:p>
                      <a:pPr marR="0" indent="0" algn="l" rtl="0">
                        <a:spcBef>
                          <a:spcPts val="0"/>
                        </a:spcBef>
                        <a:spcAft>
                          <a:spcPts val="0"/>
                        </a:spcAft>
                      </a:pPr>
                      <a:endParaRPr lang="en-US" sz="1900" kern="1400" baseline="0" dirty="0">
                        <a:ln>
                          <a:noFill/>
                        </a:ln>
                        <a:solidFill>
                          <a:srgbClr val="000000"/>
                        </a:solidFill>
                        <a:effectLst/>
                        <a:latin typeface="Arial" panose="020B0604020202020204" pitchFamily="34" charset="0"/>
                        <a:cs typeface="Arial" panose="020B0604020202020204" pitchFamily="34" charset="0"/>
                      </a:endParaRPr>
                    </a:p>
                    <a:p>
                      <a:pPr marR="0" indent="0" algn="l" rtl="0">
                        <a:spcBef>
                          <a:spcPts val="0"/>
                        </a:spcBef>
                        <a:spcAft>
                          <a:spcPts val="0"/>
                        </a:spcAft>
                      </a:pPr>
                      <a:endParaRPr lang="en-US" sz="1900" kern="1400" baseline="0" dirty="0">
                        <a:ln>
                          <a:noFill/>
                        </a:ln>
                        <a:solidFill>
                          <a:srgbClr val="000000"/>
                        </a:solidFill>
                        <a:effectLst/>
                        <a:latin typeface="Arial" panose="020B0604020202020204" pitchFamily="34" charset="0"/>
                        <a:cs typeface="Arial" panose="020B0604020202020204" pitchFamily="34" charset="0"/>
                      </a:endParaRPr>
                    </a:p>
                  </a:txBody>
                  <a:tcPr marL="51435" marR="5143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R="0" indent="0" algn="l" rtl="0">
                        <a:spcBef>
                          <a:spcPts val="0"/>
                        </a:spcBef>
                        <a:spcAft>
                          <a:spcPts val="0"/>
                        </a:spcAft>
                      </a:pPr>
                      <a:endParaRPr lang="en-US" sz="1900" kern="1400" dirty="0">
                        <a:ln>
                          <a:noFill/>
                        </a:ln>
                        <a:solidFill>
                          <a:srgbClr val="008000"/>
                        </a:solidFill>
                        <a:effectLst/>
                        <a:latin typeface="Arial" panose="020B0604020202020204" pitchFamily="34" charset="0"/>
                        <a:cs typeface="Arial" panose="020B0604020202020204" pitchFamily="34" charset="0"/>
                      </a:endParaRPr>
                    </a:p>
                    <a:p>
                      <a:pPr marR="0" indent="0" algn="l" rtl="0">
                        <a:spcBef>
                          <a:spcPts val="0"/>
                        </a:spcBef>
                        <a:spcAft>
                          <a:spcPts val="0"/>
                        </a:spcAft>
                      </a:pPr>
                      <a:r>
                        <a:rPr lang="en-US" sz="1900" kern="1400" dirty="0">
                          <a:ln>
                            <a:noFill/>
                          </a:ln>
                          <a:solidFill>
                            <a:srgbClr val="008000"/>
                          </a:solidFill>
                          <a:effectLst/>
                          <a:latin typeface="Arial" panose="020B0604020202020204" pitchFamily="34" charset="0"/>
                          <a:cs typeface="Arial" panose="020B0604020202020204" pitchFamily="34" charset="0"/>
                        </a:rPr>
                        <a:t>    </a:t>
                      </a:r>
                    </a:p>
                    <a:p>
                      <a:pPr marR="0" indent="0" algn="l" rtl="0">
                        <a:spcBef>
                          <a:spcPts val="0"/>
                        </a:spcBef>
                        <a:spcAft>
                          <a:spcPts val="0"/>
                        </a:spcAft>
                      </a:pPr>
                      <a:r>
                        <a:rPr lang="en-US" sz="1900" kern="1400" dirty="0">
                          <a:ln>
                            <a:noFill/>
                          </a:ln>
                          <a:solidFill>
                            <a:srgbClr val="008000"/>
                          </a:solidFill>
                          <a:effectLst/>
                          <a:latin typeface="Arial" panose="020B0604020202020204" pitchFamily="34" charset="0"/>
                          <a:cs typeface="Arial" panose="020B0604020202020204" pitchFamily="34" charset="0"/>
                        </a:rPr>
                        <a:t>   </a:t>
                      </a:r>
                      <a:r>
                        <a:rPr lang="en-US" sz="2400" kern="1400" dirty="0">
                          <a:ln>
                            <a:noFill/>
                          </a:ln>
                          <a:solidFill>
                            <a:schemeClr val="bg1"/>
                          </a:solidFill>
                          <a:effectLst/>
                          <a:latin typeface="+mn-lt"/>
                          <a:cs typeface="Arial" panose="020B0604020202020204" pitchFamily="34" charset="0"/>
                        </a:rPr>
                        <a:t>49%</a:t>
                      </a:r>
                    </a:p>
                  </a:txBody>
                  <a:tcPr marL="51435" marR="5143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R="0" indent="0" algn="ctr" rtl="0">
                        <a:spcBef>
                          <a:spcPts val="0"/>
                        </a:spcBef>
                        <a:spcAft>
                          <a:spcPts val="0"/>
                        </a:spcAft>
                      </a:pPr>
                      <a:r>
                        <a:rPr lang="en-US" sz="2400" kern="1400" dirty="0">
                          <a:ln>
                            <a:noFill/>
                          </a:ln>
                          <a:solidFill>
                            <a:srgbClr val="000000"/>
                          </a:solidFill>
                          <a:effectLst/>
                          <a:latin typeface="+mn-lt"/>
                          <a:cs typeface="Arial" panose="020B0604020202020204" pitchFamily="34" charset="0"/>
                        </a:rPr>
                        <a:t>36%</a:t>
                      </a:r>
                      <a:endParaRPr lang="en-US" sz="1200" kern="1400" dirty="0">
                        <a:ln>
                          <a:noFill/>
                        </a:ln>
                        <a:solidFill>
                          <a:srgbClr val="008000"/>
                        </a:solidFill>
                        <a:effectLst/>
                        <a:latin typeface="+mn-lt"/>
                        <a:cs typeface="Arial" panose="020B0604020202020204" pitchFamily="34" charset="0"/>
                      </a:endParaRPr>
                    </a:p>
                  </a:txBody>
                  <a:tcPr marL="51435" marR="51435"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R="0" indent="0" algn="ctr" rtl="0">
                        <a:spcBef>
                          <a:spcPts val="0"/>
                        </a:spcBef>
                        <a:spcAft>
                          <a:spcPts val="0"/>
                        </a:spcAft>
                      </a:pPr>
                      <a:r>
                        <a:rPr lang="en-US" sz="2400" kern="1400" dirty="0">
                          <a:ln>
                            <a:noFill/>
                          </a:ln>
                          <a:solidFill>
                            <a:schemeClr val="bg1"/>
                          </a:solidFill>
                          <a:effectLst/>
                          <a:latin typeface="+mn-lt"/>
                          <a:cs typeface="Arial" panose="020B0604020202020204" pitchFamily="34" charset="0"/>
                        </a:rPr>
                        <a:t>21%</a:t>
                      </a:r>
                    </a:p>
                  </a:txBody>
                  <a:tcPr marL="51435" marR="51435"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1361022">
                <a:tc>
                  <a:txBody>
                    <a:bodyPr/>
                    <a:lstStyle/>
                    <a:p>
                      <a:pPr marR="0" indent="0" algn="l" rtl="0">
                        <a:spcBef>
                          <a:spcPts val="0"/>
                        </a:spcBef>
                        <a:spcAft>
                          <a:spcPts val="0"/>
                        </a:spcAft>
                      </a:pPr>
                      <a:endParaRPr lang="en-US" sz="1900" kern="1400" dirty="0">
                        <a:ln>
                          <a:noFill/>
                        </a:ln>
                        <a:solidFill>
                          <a:srgbClr val="000000"/>
                        </a:solidFill>
                        <a:effectLst/>
                        <a:latin typeface="Arial" panose="020B0604020202020204" pitchFamily="34" charset="0"/>
                        <a:cs typeface="Arial" panose="020B0604020202020204" pitchFamily="34" charset="0"/>
                      </a:endParaRPr>
                    </a:p>
                    <a:p>
                      <a:pPr marR="0" indent="0" algn="l" rtl="0">
                        <a:spcBef>
                          <a:spcPts val="0"/>
                        </a:spcBef>
                        <a:spcAft>
                          <a:spcPts val="0"/>
                        </a:spcAft>
                      </a:pPr>
                      <a:endParaRPr lang="en-US" sz="1900" kern="1400" dirty="0">
                        <a:ln>
                          <a:noFill/>
                        </a:ln>
                        <a:solidFill>
                          <a:srgbClr val="000000"/>
                        </a:solidFill>
                        <a:effectLst/>
                        <a:latin typeface="Arial" panose="020B0604020202020204" pitchFamily="34" charset="0"/>
                        <a:cs typeface="Arial" panose="020B0604020202020204" pitchFamily="34" charset="0"/>
                      </a:endParaRPr>
                    </a:p>
                    <a:p>
                      <a:pPr marR="0" indent="0" algn="l" rtl="0">
                        <a:spcBef>
                          <a:spcPts val="0"/>
                        </a:spcBef>
                        <a:spcAft>
                          <a:spcPts val="0"/>
                        </a:spcAft>
                      </a:pPr>
                      <a:r>
                        <a:rPr lang="en-US" sz="1900" kern="1400" dirty="0">
                          <a:ln>
                            <a:noFill/>
                          </a:ln>
                          <a:solidFill>
                            <a:srgbClr val="000000"/>
                          </a:solidFill>
                          <a:effectLst/>
                          <a:latin typeface="Arial" panose="020B0604020202020204" pitchFamily="34" charset="0"/>
                          <a:cs typeface="Arial" panose="020B0604020202020204" pitchFamily="34" charset="0"/>
                        </a:rPr>
                        <a:t> </a:t>
                      </a:r>
                      <a:r>
                        <a:rPr lang="en-US" sz="2000" kern="1400" dirty="0">
                          <a:ln>
                            <a:noFill/>
                          </a:ln>
                          <a:solidFill>
                            <a:srgbClr val="000000"/>
                          </a:solidFill>
                          <a:effectLst/>
                          <a:latin typeface="+mn-lt"/>
                          <a:cs typeface="Arial" panose="020B0604020202020204" pitchFamily="34" charset="0"/>
                        </a:rPr>
                        <a:t>Use marijuana</a:t>
                      </a:r>
                      <a:r>
                        <a:rPr lang="en-US" sz="2000" kern="1400" baseline="0" dirty="0">
                          <a:ln>
                            <a:noFill/>
                          </a:ln>
                          <a:solidFill>
                            <a:srgbClr val="000000"/>
                          </a:solidFill>
                          <a:effectLst/>
                          <a:latin typeface="+mn-lt"/>
                          <a:cs typeface="Arial" panose="020B0604020202020204" pitchFamily="34" charset="0"/>
                        </a:rPr>
                        <a:t> regularly</a:t>
                      </a:r>
                    </a:p>
                    <a:p>
                      <a:pPr marR="0" indent="0" algn="l" rtl="0">
                        <a:spcBef>
                          <a:spcPts val="0"/>
                        </a:spcBef>
                        <a:spcAft>
                          <a:spcPts val="0"/>
                        </a:spcAft>
                      </a:pPr>
                      <a:endParaRPr lang="en-US" sz="1900" kern="1400" baseline="0" dirty="0">
                        <a:ln>
                          <a:noFill/>
                        </a:ln>
                        <a:solidFill>
                          <a:srgbClr val="000000"/>
                        </a:solidFill>
                        <a:effectLst/>
                        <a:latin typeface="Arial" panose="020B0604020202020204" pitchFamily="34" charset="0"/>
                        <a:cs typeface="Arial" panose="020B0604020202020204" pitchFamily="34" charset="0"/>
                      </a:endParaRPr>
                    </a:p>
                    <a:p>
                      <a:pPr marR="0" indent="0" algn="l" rtl="0">
                        <a:spcBef>
                          <a:spcPts val="0"/>
                        </a:spcBef>
                        <a:spcAft>
                          <a:spcPts val="0"/>
                        </a:spcAft>
                      </a:pPr>
                      <a:endParaRPr lang="en-US" sz="1900" kern="1400" dirty="0">
                        <a:ln>
                          <a:noFill/>
                        </a:ln>
                        <a:solidFill>
                          <a:srgbClr val="008000"/>
                        </a:solidFill>
                        <a:effectLst/>
                        <a:latin typeface="Arial" panose="020B0604020202020204" pitchFamily="34" charset="0"/>
                        <a:cs typeface="Arial" panose="020B0604020202020204" pitchFamily="34" charset="0"/>
                      </a:endParaRPr>
                    </a:p>
                  </a:txBody>
                  <a:tcPr marL="51435" marR="5143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R="0" indent="0" algn="l" rtl="0">
                        <a:spcBef>
                          <a:spcPts val="0"/>
                        </a:spcBef>
                        <a:spcAft>
                          <a:spcPts val="0"/>
                        </a:spcAft>
                      </a:pPr>
                      <a:endParaRPr lang="en-US" sz="1900" kern="1400" dirty="0">
                        <a:ln>
                          <a:noFill/>
                        </a:ln>
                        <a:solidFill>
                          <a:srgbClr val="008000"/>
                        </a:solidFill>
                        <a:effectLst/>
                        <a:latin typeface="Arial" panose="020B0604020202020204" pitchFamily="34" charset="0"/>
                        <a:cs typeface="Arial" panose="020B0604020202020204" pitchFamily="34" charset="0"/>
                      </a:endParaRPr>
                    </a:p>
                    <a:p>
                      <a:pPr marR="0" indent="0" algn="l" rtl="0">
                        <a:spcBef>
                          <a:spcPts val="0"/>
                        </a:spcBef>
                        <a:spcAft>
                          <a:spcPts val="0"/>
                        </a:spcAft>
                      </a:pPr>
                      <a:r>
                        <a:rPr lang="en-US" sz="1900" kern="1400" baseline="0" dirty="0">
                          <a:ln>
                            <a:noFill/>
                          </a:ln>
                          <a:solidFill>
                            <a:srgbClr val="008000"/>
                          </a:solidFill>
                          <a:effectLst/>
                          <a:latin typeface="Arial" panose="020B0604020202020204" pitchFamily="34" charset="0"/>
                          <a:cs typeface="Arial" panose="020B0604020202020204" pitchFamily="34" charset="0"/>
                        </a:rPr>
                        <a:t> </a:t>
                      </a:r>
                    </a:p>
                    <a:p>
                      <a:pPr marR="0" indent="0" algn="l" rtl="0">
                        <a:spcBef>
                          <a:spcPts val="0"/>
                        </a:spcBef>
                        <a:spcAft>
                          <a:spcPts val="0"/>
                        </a:spcAft>
                      </a:pPr>
                      <a:r>
                        <a:rPr lang="en-US" sz="1900" kern="1400" baseline="0" dirty="0">
                          <a:ln>
                            <a:noFill/>
                          </a:ln>
                          <a:solidFill>
                            <a:srgbClr val="008000"/>
                          </a:solidFill>
                          <a:effectLst/>
                          <a:latin typeface="Arial" panose="020B0604020202020204" pitchFamily="34" charset="0"/>
                          <a:cs typeface="Arial" panose="020B0604020202020204" pitchFamily="34" charset="0"/>
                        </a:rPr>
                        <a:t>   </a:t>
                      </a:r>
                      <a:r>
                        <a:rPr lang="en-US" sz="2400" kern="1400" baseline="0" dirty="0">
                          <a:ln>
                            <a:noFill/>
                          </a:ln>
                          <a:solidFill>
                            <a:schemeClr val="bg1"/>
                          </a:solidFill>
                          <a:effectLst/>
                          <a:latin typeface="+mn-lt"/>
                          <a:cs typeface="Arial" panose="020B0604020202020204" pitchFamily="34" charset="0"/>
                        </a:rPr>
                        <a:t>82%</a:t>
                      </a:r>
                      <a:endParaRPr lang="en-US" sz="1900" kern="1400" baseline="0" dirty="0">
                        <a:ln>
                          <a:noFill/>
                        </a:ln>
                        <a:solidFill>
                          <a:schemeClr val="bg1"/>
                        </a:solidFill>
                        <a:effectLst/>
                        <a:latin typeface="Arial" panose="020B0604020202020204" pitchFamily="34" charset="0"/>
                        <a:cs typeface="Arial" panose="020B0604020202020204" pitchFamily="34" charset="0"/>
                      </a:endParaRPr>
                    </a:p>
                    <a:p>
                      <a:pPr marR="0" indent="0" algn="l" rtl="0">
                        <a:spcBef>
                          <a:spcPts val="0"/>
                        </a:spcBef>
                        <a:spcAft>
                          <a:spcPts val="0"/>
                        </a:spcAft>
                      </a:pPr>
                      <a:r>
                        <a:rPr lang="en-US" sz="1900" kern="1400" baseline="0" dirty="0">
                          <a:ln>
                            <a:noFill/>
                          </a:ln>
                          <a:solidFill>
                            <a:srgbClr val="008000"/>
                          </a:solidFill>
                          <a:effectLst/>
                          <a:latin typeface="Arial" panose="020B0604020202020204" pitchFamily="34" charset="0"/>
                          <a:cs typeface="Arial" panose="020B0604020202020204" pitchFamily="34" charset="0"/>
                        </a:rPr>
                        <a:t>    </a:t>
                      </a:r>
                      <a:endParaRPr lang="en-US" sz="1900" kern="1400" dirty="0">
                        <a:ln>
                          <a:noFill/>
                        </a:ln>
                        <a:solidFill>
                          <a:srgbClr val="008000"/>
                        </a:solidFill>
                        <a:effectLst/>
                        <a:latin typeface="Arial" panose="020B0604020202020204" pitchFamily="34" charset="0"/>
                        <a:cs typeface="Arial" panose="020B0604020202020204" pitchFamily="34" charset="0"/>
                      </a:endParaRPr>
                    </a:p>
                  </a:txBody>
                  <a:tcPr marL="51435" marR="5143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R="0" indent="0" algn="ctr" rtl="0">
                        <a:spcBef>
                          <a:spcPts val="0"/>
                        </a:spcBef>
                        <a:spcAft>
                          <a:spcPts val="0"/>
                        </a:spcAft>
                      </a:pPr>
                      <a:r>
                        <a:rPr lang="en-US" sz="2400" kern="1400" dirty="0">
                          <a:ln>
                            <a:noFill/>
                          </a:ln>
                          <a:solidFill>
                            <a:srgbClr val="000000"/>
                          </a:solidFill>
                          <a:effectLst/>
                          <a:latin typeface="Arial" panose="020B0604020202020204" pitchFamily="34" charset="0"/>
                          <a:cs typeface="Arial" panose="020B0604020202020204" pitchFamily="34" charset="0"/>
                        </a:rPr>
                        <a:t> </a:t>
                      </a:r>
                      <a:r>
                        <a:rPr lang="en-US" sz="2400" kern="1400" dirty="0">
                          <a:ln>
                            <a:noFill/>
                          </a:ln>
                          <a:solidFill>
                            <a:srgbClr val="000000"/>
                          </a:solidFill>
                          <a:effectLst/>
                          <a:latin typeface="+mn-lt"/>
                          <a:cs typeface="Arial" panose="020B0604020202020204" pitchFamily="34" charset="0"/>
                        </a:rPr>
                        <a:t>67%</a:t>
                      </a:r>
                      <a:endParaRPr lang="en-US" sz="1200" kern="1400" dirty="0">
                        <a:ln>
                          <a:noFill/>
                        </a:ln>
                        <a:solidFill>
                          <a:srgbClr val="008000"/>
                        </a:solidFill>
                        <a:effectLst/>
                        <a:latin typeface="+mn-lt"/>
                        <a:cs typeface="Arial" panose="020B0604020202020204" pitchFamily="34" charset="0"/>
                      </a:endParaRPr>
                    </a:p>
                  </a:txBody>
                  <a:tcPr marL="51435" marR="51435"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R="0" indent="0" algn="ctr" rtl="0">
                        <a:spcBef>
                          <a:spcPts val="0"/>
                        </a:spcBef>
                        <a:spcAft>
                          <a:spcPts val="0"/>
                        </a:spcAft>
                      </a:pPr>
                      <a:r>
                        <a:rPr lang="en-US" sz="2400" kern="1400" dirty="0">
                          <a:ln>
                            <a:noFill/>
                          </a:ln>
                          <a:solidFill>
                            <a:schemeClr val="bg1"/>
                          </a:solidFill>
                          <a:effectLst/>
                          <a:latin typeface="+mn-lt"/>
                          <a:cs typeface="Arial" panose="020B0604020202020204" pitchFamily="34" charset="0"/>
                        </a:rPr>
                        <a:t>38%</a:t>
                      </a:r>
                    </a:p>
                  </a:txBody>
                  <a:tcPr marL="51435" marR="51435"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bl>
          </a:graphicData>
        </a:graphic>
      </p:graphicFrame>
      <p:sp>
        <p:nvSpPr>
          <p:cNvPr id="10" name="Rectangle 2"/>
          <p:cNvSpPr>
            <a:spLocks/>
          </p:cNvSpPr>
          <p:nvPr/>
        </p:nvSpPr>
        <p:spPr bwMode="auto">
          <a:xfrm>
            <a:off x="1524000" y="2286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None/>
            </a:pPr>
            <a:endParaRPr lang="en-US" altLang="en-US" sz="4000" b="1" dirty="0">
              <a:solidFill>
                <a:srgbClr val="FAB90E"/>
              </a:solidFill>
              <a:latin typeface="Tahoma" panose="020B0604030504040204" pitchFamily="34" charset="0"/>
              <a:ea typeface="Tahoma" panose="020B0604030504040204" pitchFamily="34" charset="0"/>
              <a:cs typeface="Tahoma" panose="020B0604030504040204" pitchFamily="34"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28601"/>
            <a:ext cx="7381874"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821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for Progression</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1" y="1600200"/>
            <a:ext cx="8153399"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2731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endParaRPr lang="en-US" dirty="0"/>
          </a:p>
        </p:txBody>
      </p:sp>
      <p:pic>
        <p:nvPicPr>
          <p:cNvPr id="5" name="Picture 2" descr="Image result for humidifie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81200" y="381000"/>
            <a:ext cx="3886200" cy="6248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endymendozacoach.com/wp-content/uploads/2015/02/Screen-Shot-2015-02-17-at-6.12.22-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1" y="381000"/>
            <a:ext cx="4114799"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503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228600"/>
            <a:ext cx="3810000"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04800"/>
            <a:ext cx="44958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4931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7401" y="381000"/>
            <a:ext cx="76962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733801"/>
            <a:ext cx="7696200" cy="289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5655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33600" y="612845"/>
            <a:ext cx="8153400" cy="6986528"/>
          </a:xfrm>
          <a:prstGeom prst="rect">
            <a:avLst/>
          </a:prstGeom>
        </p:spPr>
        <p:txBody>
          <a:bodyPr wrap="square" numCol="2">
            <a:spAutoFit/>
          </a:bodyPr>
          <a:lstStyle/>
          <a:p>
            <a:r>
              <a:rPr lang="en-US" sz="3200" dirty="0">
                <a:solidFill>
                  <a:prstClr val="white"/>
                </a:solidFill>
                <a:latin typeface="Book Antiqua"/>
              </a:rPr>
              <a:t>Acetaldehyde (paint stripper)</a:t>
            </a:r>
          </a:p>
          <a:p>
            <a:r>
              <a:rPr lang="en-US" sz="3200" dirty="0">
                <a:solidFill>
                  <a:srgbClr val="FFFF00"/>
                </a:solidFill>
                <a:latin typeface="Book Antiqua"/>
              </a:rPr>
              <a:t>Acetone</a:t>
            </a:r>
            <a:r>
              <a:rPr lang="en-US" sz="3200" dirty="0">
                <a:solidFill>
                  <a:prstClr val="white"/>
                </a:solidFill>
                <a:latin typeface="Book Antiqua"/>
              </a:rPr>
              <a:t> </a:t>
            </a:r>
          </a:p>
          <a:p>
            <a:r>
              <a:rPr lang="en-US" sz="3200" dirty="0" err="1">
                <a:solidFill>
                  <a:prstClr val="white"/>
                </a:solidFill>
                <a:latin typeface="Book Antiqua"/>
              </a:rPr>
              <a:t>Acrolein</a:t>
            </a:r>
            <a:endParaRPr lang="en-US" sz="3200" dirty="0">
              <a:solidFill>
                <a:prstClr val="white"/>
              </a:solidFill>
              <a:latin typeface="Book Antiqua"/>
            </a:endParaRPr>
          </a:p>
          <a:p>
            <a:r>
              <a:rPr lang="en-US" sz="3200" dirty="0">
                <a:solidFill>
                  <a:srgbClr val="FFFF00"/>
                </a:solidFill>
                <a:latin typeface="Book Antiqua"/>
              </a:rPr>
              <a:t>Benzene (pest and gas)</a:t>
            </a:r>
          </a:p>
          <a:p>
            <a:r>
              <a:rPr lang="en-US" sz="3200" dirty="0">
                <a:solidFill>
                  <a:srgbClr val="FFFF00"/>
                </a:solidFill>
                <a:latin typeface="Book Antiqua"/>
              </a:rPr>
              <a:t>Cadmium (car batteries)</a:t>
            </a:r>
          </a:p>
          <a:p>
            <a:r>
              <a:rPr lang="en-US" sz="3200" dirty="0">
                <a:solidFill>
                  <a:prstClr val="white"/>
                </a:solidFill>
                <a:latin typeface="Book Antiqua"/>
              </a:rPr>
              <a:t>Chromium</a:t>
            </a:r>
          </a:p>
          <a:p>
            <a:r>
              <a:rPr lang="en-US" sz="3200" dirty="0">
                <a:solidFill>
                  <a:prstClr val="white"/>
                </a:solidFill>
                <a:latin typeface="Book Antiqua"/>
              </a:rPr>
              <a:t>Diacetyl (popcorn lung)</a:t>
            </a:r>
          </a:p>
          <a:p>
            <a:endParaRPr lang="en-US" sz="3200" dirty="0">
              <a:solidFill>
                <a:prstClr val="white"/>
              </a:solidFill>
              <a:latin typeface="Book Antiqua"/>
            </a:endParaRPr>
          </a:p>
          <a:p>
            <a:endParaRPr lang="en-US" sz="3200" dirty="0">
              <a:solidFill>
                <a:prstClr val="white"/>
              </a:solidFill>
              <a:latin typeface="Book Antiqua"/>
            </a:endParaRPr>
          </a:p>
          <a:p>
            <a:endParaRPr lang="en-US" sz="3200" dirty="0">
              <a:solidFill>
                <a:prstClr val="white"/>
              </a:solidFill>
              <a:latin typeface="Book Antiqua"/>
            </a:endParaRPr>
          </a:p>
          <a:p>
            <a:r>
              <a:rPr lang="en-US" sz="3200" dirty="0">
                <a:solidFill>
                  <a:prstClr val="white"/>
                </a:solidFill>
                <a:latin typeface="Book Antiqua"/>
              </a:rPr>
              <a:t>Diethylene Glycol (</a:t>
            </a:r>
            <a:r>
              <a:rPr lang="en-US" sz="3200" dirty="0" err="1">
                <a:solidFill>
                  <a:prstClr val="white"/>
                </a:solidFill>
                <a:latin typeface="Book Antiqua"/>
              </a:rPr>
              <a:t>afreeze</a:t>
            </a:r>
            <a:r>
              <a:rPr lang="en-US" sz="3200" dirty="0">
                <a:solidFill>
                  <a:prstClr val="white"/>
                </a:solidFill>
                <a:latin typeface="Book Antiqua"/>
              </a:rPr>
              <a:t>)</a:t>
            </a:r>
          </a:p>
          <a:p>
            <a:r>
              <a:rPr lang="en-US" sz="3200" dirty="0">
                <a:solidFill>
                  <a:srgbClr val="FFFF00"/>
                </a:solidFill>
                <a:latin typeface="Book Antiqua"/>
              </a:rPr>
              <a:t>Formaldehyde</a:t>
            </a:r>
          </a:p>
          <a:p>
            <a:r>
              <a:rPr lang="en-US" sz="3200" dirty="0">
                <a:solidFill>
                  <a:prstClr val="white"/>
                </a:solidFill>
                <a:latin typeface="Book Antiqua"/>
              </a:rPr>
              <a:t>Isoprene (rubber)</a:t>
            </a:r>
          </a:p>
          <a:p>
            <a:r>
              <a:rPr lang="en-US" sz="3200" dirty="0">
                <a:solidFill>
                  <a:srgbClr val="FFFF00"/>
                </a:solidFill>
                <a:latin typeface="Book Antiqua"/>
              </a:rPr>
              <a:t>Lead</a:t>
            </a:r>
            <a:r>
              <a:rPr lang="en-US" sz="3200" dirty="0">
                <a:solidFill>
                  <a:prstClr val="white"/>
                </a:solidFill>
                <a:latin typeface="Book Antiqua"/>
              </a:rPr>
              <a:t> </a:t>
            </a:r>
          </a:p>
          <a:p>
            <a:r>
              <a:rPr lang="en-US" sz="3200" dirty="0">
                <a:solidFill>
                  <a:prstClr val="white"/>
                </a:solidFill>
                <a:latin typeface="Book Antiqua"/>
              </a:rPr>
              <a:t>Nickel</a:t>
            </a:r>
          </a:p>
          <a:p>
            <a:r>
              <a:rPr lang="en-US" sz="3200" dirty="0" err="1">
                <a:solidFill>
                  <a:prstClr val="white"/>
                </a:solidFill>
                <a:latin typeface="Book Antiqua"/>
              </a:rPr>
              <a:t>Proponal</a:t>
            </a:r>
            <a:endParaRPr lang="en-US" sz="3200" dirty="0">
              <a:solidFill>
                <a:prstClr val="white"/>
              </a:solidFill>
              <a:latin typeface="Book Antiqua"/>
            </a:endParaRPr>
          </a:p>
          <a:p>
            <a:r>
              <a:rPr lang="en-US" sz="3200" dirty="0">
                <a:solidFill>
                  <a:prstClr val="white"/>
                </a:solidFill>
                <a:latin typeface="Book Antiqua"/>
              </a:rPr>
              <a:t>Propylene Glycol (deicing)</a:t>
            </a:r>
          </a:p>
          <a:p>
            <a:r>
              <a:rPr lang="en-US" sz="3200" dirty="0">
                <a:solidFill>
                  <a:prstClr val="white"/>
                </a:solidFill>
                <a:latin typeface="Book Antiqua"/>
              </a:rPr>
              <a:t>Tin</a:t>
            </a:r>
          </a:p>
          <a:p>
            <a:r>
              <a:rPr lang="en-US" sz="3200" dirty="0">
                <a:solidFill>
                  <a:srgbClr val="FFFF00"/>
                </a:solidFill>
                <a:latin typeface="Book Antiqua"/>
              </a:rPr>
              <a:t>Toluene (poison industrial solvent</a:t>
            </a:r>
          </a:p>
        </p:txBody>
      </p:sp>
    </p:spTree>
    <p:extLst>
      <p:ext uri="{BB962C8B-B14F-4D97-AF65-F5344CB8AC3E}">
        <p14:creationId xmlns:p14="http://schemas.microsoft.com/office/powerpoint/2010/main" val="3028826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Vaping Recently Linked with Deaths and Lung Damage</a:t>
            </a:r>
          </a:p>
        </p:txBody>
      </p:sp>
      <p:sp>
        <p:nvSpPr>
          <p:cNvPr id="6" name="Content Placeholder 5"/>
          <p:cNvSpPr>
            <a:spLocks noGrp="1"/>
          </p:cNvSpPr>
          <p:nvPr>
            <p:ph idx="1"/>
          </p:nvPr>
        </p:nvSpPr>
        <p:spPr/>
        <p:txBody>
          <a:bodyPr>
            <a:normAutofit fontScale="92500" lnSpcReduction="10000"/>
          </a:bodyPr>
          <a:lstStyle/>
          <a:p>
            <a:r>
              <a:rPr lang="en-US" sz="4400" dirty="0"/>
              <a:t>60 vaping related deaths  </a:t>
            </a:r>
          </a:p>
          <a:p>
            <a:r>
              <a:rPr lang="en-US" sz="4400" dirty="0"/>
              <a:t>Over 2,600 diagnosed with breathing-related illnesses </a:t>
            </a:r>
          </a:p>
          <a:p>
            <a:r>
              <a:rPr lang="en-US" sz="4400" dirty="0"/>
              <a:t>Vitamin E acetate (lung fluid from 29 cases in 10 states)</a:t>
            </a:r>
          </a:p>
          <a:p>
            <a:r>
              <a:rPr lang="en-US" sz="4400" dirty="0"/>
              <a:t>Chemical burns from pesticides/fungicides (hydrogen cyanide)</a:t>
            </a:r>
          </a:p>
          <a:p>
            <a:endParaRPr lang="en-US" sz="4400" dirty="0"/>
          </a:p>
        </p:txBody>
      </p:sp>
    </p:spTree>
    <p:extLst>
      <p:ext uri="{BB962C8B-B14F-4D97-AF65-F5344CB8AC3E}">
        <p14:creationId xmlns:p14="http://schemas.microsoft.com/office/powerpoint/2010/main" val="1016699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49CF8-936F-4BC0-9498-C5672CC12CCB}"/>
              </a:ext>
            </a:extLst>
          </p:cNvPr>
          <p:cNvSpPr>
            <a:spLocks noGrp="1"/>
          </p:cNvSpPr>
          <p:nvPr>
            <p:ph type="title"/>
          </p:nvPr>
        </p:nvSpPr>
        <p:spPr/>
        <p:txBody>
          <a:bodyPr/>
          <a:lstStyle/>
          <a:p>
            <a:r>
              <a:rPr lang="en-US" b="1" dirty="0"/>
              <a:t>Welcome-Pastor Peter Sutton</a:t>
            </a:r>
          </a:p>
        </p:txBody>
      </p:sp>
      <p:sp>
        <p:nvSpPr>
          <p:cNvPr id="3" name="Content Placeholder 2">
            <a:extLst>
              <a:ext uri="{FF2B5EF4-FFF2-40B4-BE49-F238E27FC236}">
                <a16:creationId xmlns:a16="http://schemas.microsoft.com/office/drawing/2014/main" id="{0C68E7A9-7DC0-49D9-A498-918054B7FE2A}"/>
              </a:ext>
            </a:extLst>
          </p:cNvPr>
          <p:cNvSpPr>
            <a:spLocks noGrp="1"/>
          </p:cNvSpPr>
          <p:nvPr>
            <p:ph idx="1"/>
          </p:nvPr>
        </p:nvSpPr>
        <p:spPr>
          <a:xfrm>
            <a:off x="838200" y="1388533"/>
            <a:ext cx="11036300" cy="5104342"/>
          </a:xfrm>
        </p:spPr>
        <p:txBody>
          <a:bodyPr>
            <a:noAutofit/>
          </a:bodyPr>
          <a:lstStyle/>
          <a:p>
            <a:pPr marL="0" indent="0">
              <a:buNone/>
            </a:pPr>
            <a:endParaRPr lang="en-US" b="1" dirty="0">
              <a:latin typeface="+mj-lt"/>
            </a:endParaRPr>
          </a:p>
          <a:p>
            <a:endParaRPr lang="en-US" sz="2200" b="1" dirty="0">
              <a:latin typeface="+mj-lt"/>
            </a:endParaRPr>
          </a:p>
        </p:txBody>
      </p:sp>
      <p:pic>
        <p:nvPicPr>
          <p:cNvPr id="5" name="Picture 4" descr="A picture containing drawing&#10;&#10;Description automatically generated">
            <a:extLst>
              <a:ext uri="{FF2B5EF4-FFF2-40B4-BE49-F238E27FC236}">
                <a16:creationId xmlns:a16="http://schemas.microsoft.com/office/drawing/2014/main" id="{5555A9BA-EA28-41A5-8E5F-CC3F3604A0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0503" y="2137606"/>
            <a:ext cx="3638550" cy="12573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505F5771-EF33-4966-84EF-0D6CB5D29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4714" y="125757"/>
            <a:ext cx="2593424" cy="1325563"/>
          </a:xfrm>
          <a:prstGeom prst="rect">
            <a:avLst/>
          </a:prstGeom>
        </p:spPr>
      </p:pic>
      <p:pic>
        <p:nvPicPr>
          <p:cNvPr id="9" name="Picture 8">
            <a:extLst>
              <a:ext uri="{FF2B5EF4-FFF2-40B4-BE49-F238E27FC236}">
                <a16:creationId xmlns:a16="http://schemas.microsoft.com/office/drawing/2014/main" id="{7590AAD9-2AB1-4895-9680-47704E5D19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00" y="5280870"/>
            <a:ext cx="3235525" cy="804958"/>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71D4A0DC-FDB6-4A3B-BA7D-3F7B6EF091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7504" y="4500071"/>
            <a:ext cx="2728362" cy="1585757"/>
          </a:xfrm>
          <a:prstGeom prst="rect">
            <a:avLst/>
          </a:prstGeom>
        </p:spPr>
      </p:pic>
      <p:pic>
        <p:nvPicPr>
          <p:cNvPr id="13" name="Picture 12" descr="A picture containing bed, flower&#10;&#10;Description automatically generated">
            <a:extLst>
              <a:ext uri="{FF2B5EF4-FFF2-40B4-BE49-F238E27FC236}">
                <a16:creationId xmlns:a16="http://schemas.microsoft.com/office/drawing/2014/main" id="{4DE89C8C-EABA-4649-A4E6-6893687A15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8192" y="3704578"/>
            <a:ext cx="2381250" cy="2381250"/>
          </a:xfrm>
          <a:prstGeom prst="rect">
            <a:avLst/>
          </a:prstGeom>
        </p:spPr>
      </p:pic>
      <p:pic>
        <p:nvPicPr>
          <p:cNvPr id="15" name="Picture 14" descr="A picture containing clock&#10;&#10;Description automatically generated">
            <a:extLst>
              <a:ext uri="{FF2B5EF4-FFF2-40B4-BE49-F238E27FC236}">
                <a16:creationId xmlns:a16="http://schemas.microsoft.com/office/drawing/2014/main" id="{761439D1-44CD-4C0D-B870-73B6ADB657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276" y="2219363"/>
            <a:ext cx="3898605" cy="1257300"/>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ECB1AD91-AC3F-44DE-B17C-5B2ACA1296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1949" y="1760992"/>
            <a:ext cx="2794601" cy="1563645"/>
          </a:xfrm>
          <a:prstGeom prst="rect">
            <a:avLst/>
          </a:prstGeom>
        </p:spPr>
      </p:pic>
      <p:pic>
        <p:nvPicPr>
          <p:cNvPr id="19" name="Picture 18" descr="A picture containing clock&#10;&#10;Description automatically generated">
            <a:extLst>
              <a:ext uri="{FF2B5EF4-FFF2-40B4-BE49-F238E27FC236}">
                <a16:creationId xmlns:a16="http://schemas.microsoft.com/office/drawing/2014/main" id="{5929D007-161A-4F22-B5BF-81A728AC7E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93279" y="4487991"/>
            <a:ext cx="1588922" cy="1585757"/>
          </a:xfrm>
          <a:prstGeom prst="rect">
            <a:avLst/>
          </a:prstGeom>
        </p:spPr>
      </p:pic>
    </p:spTree>
    <p:extLst>
      <p:ext uri="{BB962C8B-B14F-4D97-AF65-F5344CB8AC3E}">
        <p14:creationId xmlns:p14="http://schemas.microsoft.com/office/powerpoint/2010/main" val="230580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228600"/>
            <a:ext cx="84582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6345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endParaRPr lang="en-US" dirty="0"/>
          </a:p>
        </p:txBody>
      </p:sp>
      <p:sp>
        <p:nvSpPr>
          <p:cNvPr id="6" name="Content Placeholder 5"/>
          <p:cNvSpPr>
            <a:spLocks noGrp="1"/>
          </p:cNvSpPr>
          <p:nvPr>
            <p:ph idx="1"/>
          </p:nvPr>
        </p:nvSpPr>
        <p:spPr/>
        <p:txBody>
          <a:bodyPr>
            <a:normAutofit/>
          </a:bodyPr>
          <a:lstStyle/>
          <a:p>
            <a:pPr marL="137160" indent="0">
              <a:buNone/>
            </a:pPr>
            <a:endParaRPr lang="en-US" sz="4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52400"/>
            <a:ext cx="88392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5705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Your Brain on </a:t>
            </a:r>
            <a:r>
              <a:rPr lang="en-US" dirty="0" err="1"/>
              <a:t>Juul</a:t>
            </a:r>
            <a:endParaRPr lang="en-US" dirty="0"/>
          </a:p>
        </p:txBody>
      </p:sp>
      <p:sp>
        <p:nvSpPr>
          <p:cNvPr id="6" name="Content Placeholder 5"/>
          <p:cNvSpPr>
            <a:spLocks noGrp="1"/>
          </p:cNvSpPr>
          <p:nvPr>
            <p:ph idx="1"/>
          </p:nvPr>
        </p:nvSpPr>
        <p:spPr/>
        <p:txBody>
          <a:bodyPr>
            <a:normAutofit fontScale="85000" lnSpcReduction="10000"/>
          </a:bodyPr>
          <a:lstStyle/>
          <a:p>
            <a:r>
              <a:rPr lang="en-US" sz="4400" dirty="0"/>
              <a:t>First-time users becoming addicted in two months vs. two years </a:t>
            </a:r>
          </a:p>
          <a:p>
            <a:r>
              <a:rPr lang="en-US" sz="4400" dirty="0"/>
              <a:t>Urine level of nicotine 60% higher than cigarettes</a:t>
            </a:r>
          </a:p>
          <a:p>
            <a:r>
              <a:rPr lang="en-US" sz="4400" dirty="0"/>
              <a:t>58% of </a:t>
            </a:r>
            <a:r>
              <a:rPr lang="en-US" sz="4400" dirty="0" err="1"/>
              <a:t>Juul</a:t>
            </a:r>
            <a:r>
              <a:rPr lang="en-US" sz="4400" dirty="0"/>
              <a:t> users kept using after trying vs. 17% for cigarettes</a:t>
            </a:r>
          </a:p>
          <a:p>
            <a:r>
              <a:rPr lang="en-US" sz="4000" dirty="0"/>
              <a:t>“It’s hard to sum up,” 17 year old said. “It’s something that’s made my life worse, made my life terrible. I wish I had never started it.”</a:t>
            </a:r>
            <a:endParaRPr lang="en-US" sz="4400" dirty="0"/>
          </a:p>
        </p:txBody>
      </p:sp>
    </p:spTree>
    <p:extLst>
      <p:ext uri="{BB962C8B-B14F-4D97-AF65-F5344CB8AC3E}">
        <p14:creationId xmlns:p14="http://schemas.microsoft.com/office/powerpoint/2010/main" val="3760916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2200" y="1447801"/>
            <a:ext cx="7543800" cy="4770537"/>
          </a:xfrm>
          <a:prstGeom prst="rect">
            <a:avLst/>
          </a:prstGeom>
          <a:noFill/>
        </p:spPr>
        <p:txBody>
          <a:bodyPr wrap="square" rtlCol="0">
            <a:spAutoFit/>
          </a:bodyPr>
          <a:lstStyle/>
          <a:p>
            <a:pPr marL="342900" lvl="1" indent="-342900">
              <a:spcAft>
                <a:spcPts val="1200"/>
              </a:spcAft>
              <a:buFont typeface="Arial" panose="020B0604020202020204" pitchFamily="34" charset="0"/>
              <a:buChar char="•"/>
            </a:pPr>
            <a:r>
              <a:rPr lang="en-US" sz="1400" dirty="0">
                <a:solidFill>
                  <a:prstClr val="white"/>
                </a:solidFill>
                <a:latin typeface="Book Antiqua"/>
              </a:rPr>
              <a:t>https://e-cigarettes.surgeongeneral.gov/documents/2016_sgr_full_report_non-508.pdf</a:t>
            </a:r>
          </a:p>
          <a:p>
            <a:pPr marL="342900" lvl="1" indent="-342900">
              <a:spcAft>
                <a:spcPts val="1200"/>
              </a:spcAft>
              <a:buFont typeface="Arial" panose="020B0604020202020204" pitchFamily="34" charset="0"/>
              <a:buChar char="•"/>
            </a:pPr>
            <a:r>
              <a:rPr lang="en-US" sz="1400" dirty="0">
                <a:solidFill>
                  <a:prstClr val="white"/>
                </a:solidFill>
                <a:latin typeface="Book Antiqua"/>
              </a:rPr>
              <a:t>https://www.fda.gov/TobaccoProducts/GuidanceComplianceRegulatoryInformation/Manufacturing/ucm602792.htm#9</a:t>
            </a:r>
          </a:p>
          <a:p>
            <a:pPr marL="342900" lvl="1" indent="-342900">
              <a:spcAft>
                <a:spcPts val="1200"/>
              </a:spcAft>
              <a:buFont typeface="Arial" panose="020B0604020202020204" pitchFamily="34" charset="0"/>
              <a:buChar char="•"/>
            </a:pPr>
            <a:r>
              <a:rPr lang="en-US" sz="1400" dirty="0">
                <a:solidFill>
                  <a:prstClr val="white"/>
                </a:solidFill>
                <a:latin typeface="Book Antiqua"/>
              </a:rPr>
              <a:t>https://www.hsph.harvard.edu/news/press-releases/e-cigarette-flavoring-chemicals-linked-to-respiratory-disease/</a:t>
            </a:r>
          </a:p>
          <a:p>
            <a:pPr marL="342900" lvl="1" indent="-342900">
              <a:spcAft>
                <a:spcPts val="1200"/>
              </a:spcAft>
              <a:buFont typeface="Arial" panose="020B0604020202020204" pitchFamily="34" charset="0"/>
              <a:buChar char="•"/>
            </a:pPr>
            <a:r>
              <a:rPr lang="en-US" sz="1400" dirty="0">
                <a:solidFill>
                  <a:prstClr val="white"/>
                </a:solidFill>
                <a:latin typeface="Book Antiqua"/>
              </a:rPr>
              <a:t>http://newscenter.lbl.gov/2016/07/27/e-cigarettes-emit-harmful-chemicals-emit-others/</a:t>
            </a:r>
          </a:p>
          <a:p>
            <a:pPr marL="342900" lvl="1" indent="-342900">
              <a:spcAft>
                <a:spcPts val="1200"/>
              </a:spcAft>
              <a:buFont typeface="Arial" panose="020B0604020202020204" pitchFamily="34" charset="0"/>
              <a:buChar char="•"/>
            </a:pPr>
            <a:r>
              <a:rPr lang="en-US" sz="1400" dirty="0">
                <a:solidFill>
                  <a:prstClr val="white"/>
                </a:solidFill>
                <a:latin typeface="Book Antiqua"/>
              </a:rPr>
              <a:t>https://phys.org/news/2017-04-quantitative-aldehyde-content-electronic-cigarettes.html</a:t>
            </a:r>
          </a:p>
          <a:p>
            <a:pPr marL="342900" lvl="1" indent="-342900">
              <a:spcAft>
                <a:spcPts val="1200"/>
              </a:spcAft>
              <a:buFont typeface="Arial" panose="020B0604020202020204" pitchFamily="34" charset="0"/>
              <a:buChar char="•"/>
            </a:pPr>
            <a:r>
              <a:rPr lang="en-US" sz="1400" dirty="0">
                <a:solidFill>
                  <a:prstClr val="white"/>
                </a:solidFill>
                <a:latin typeface="Book Antiqua"/>
              </a:rPr>
              <a:t>https://www.sciencenewsforstudents.org/article/e-cigs-create-toxic-vapors-harmless-e-liquids</a:t>
            </a:r>
          </a:p>
          <a:p>
            <a:pPr marL="342900" lvl="1" indent="-342900">
              <a:spcAft>
                <a:spcPts val="1200"/>
              </a:spcAft>
              <a:buFont typeface="Arial" panose="020B0604020202020204" pitchFamily="34" charset="0"/>
              <a:buChar char="•"/>
            </a:pPr>
            <a:r>
              <a:rPr lang="en-US" sz="1400" dirty="0">
                <a:solidFill>
                  <a:prstClr val="white"/>
                </a:solidFill>
                <a:latin typeface="Book Antiqua"/>
              </a:rPr>
              <a:t>https://www.reuters.com/investigates/special-report/juul-ecigarette/https://www.webmd.com/smoking-cessation/news/20150218/e-cigarette-ingredients#1</a:t>
            </a:r>
          </a:p>
          <a:p>
            <a:pPr marL="342900" lvl="1" indent="-342900">
              <a:spcAft>
                <a:spcPts val="1200"/>
              </a:spcAft>
              <a:buFont typeface="Arial" panose="020B0604020202020204" pitchFamily="34" charset="0"/>
              <a:buChar char="•"/>
            </a:pPr>
            <a:r>
              <a:rPr lang="en-US" sz="1400" dirty="0">
                <a:solidFill>
                  <a:prstClr val="white"/>
                </a:solidFill>
                <a:latin typeface="Book Antiqua"/>
              </a:rPr>
              <a:t>http://gaspforair.org/gasp/gedc/pdf/E-CigSmoke.pdf</a:t>
            </a:r>
          </a:p>
          <a:p>
            <a:pPr marL="342900" lvl="1" indent="-342900">
              <a:spcAft>
                <a:spcPts val="1200"/>
              </a:spcAft>
              <a:buFont typeface="Arial" panose="020B0604020202020204" pitchFamily="34" charset="0"/>
              <a:buChar char="•"/>
            </a:pPr>
            <a:endParaRPr lang="en-US" sz="1400" dirty="0">
              <a:solidFill>
                <a:prstClr val="white"/>
              </a:solidFill>
              <a:latin typeface="Book Antiqua"/>
            </a:endParaRPr>
          </a:p>
        </p:txBody>
      </p:sp>
      <p:sp>
        <p:nvSpPr>
          <p:cNvPr id="2" name="Title 1"/>
          <p:cNvSpPr>
            <a:spLocks noGrp="1"/>
          </p:cNvSpPr>
          <p:nvPr>
            <p:ph type="title"/>
          </p:nvPr>
        </p:nvSpPr>
        <p:spPr>
          <a:xfrm>
            <a:off x="1981200" y="274638"/>
            <a:ext cx="8229600" cy="1249363"/>
          </a:xfrm>
        </p:spPr>
        <p:txBody>
          <a:bodyPr/>
          <a:lstStyle/>
          <a:p>
            <a:r>
              <a:rPr lang="en-US" dirty="0"/>
              <a:t>Sources</a:t>
            </a:r>
          </a:p>
        </p:txBody>
      </p:sp>
    </p:spTree>
    <p:extLst>
      <p:ext uri="{BB962C8B-B14F-4D97-AF65-F5344CB8AC3E}">
        <p14:creationId xmlns:p14="http://schemas.microsoft.com/office/powerpoint/2010/main" val="1069833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2544762"/>
          </a:xfrm>
        </p:spPr>
        <p:txBody>
          <a:bodyPr>
            <a:normAutofit/>
          </a:bodyPr>
          <a:lstStyle/>
          <a:p>
            <a:r>
              <a:rPr lang="en-US" sz="8000" dirty="0"/>
              <a:t>Thank You!!</a:t>
            </a: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r>
              <a:rPr lang="en-US" sz="4000" dirty="0"/>
              <a:t>Matthew Quinn, LCPC, CADC</a:t>
            </a:r>
          </a:p>
          <a:p>
            <a:pPr marL="0" indent="0">
              <a:buNone/>
            </a:pPr>
            <a:r>
              <a:rPr lang="en-US" sz="4000" dirty="0"/>
              <a:t>630-779-6819</a:t>
            </a:r>
          </a:p>
          <a:p>
            <a:pPr marL="0" indent="0">
              <a:buNone/>
            </a:pPr>
            <a:r>
              <a:rPr lang="en-US" sz="4000" dirty="0"/>
              <a:t>mjquinn520@gmail.com</a:t>
            </a:r>
          </a:p>
          <a:p>
            <a:pPr marL="0" indent="0">
              <a:buNone/>
            </a:pPr>
            <a:endParaRPr lang="en-US" dirty="0"/>
          </a:p>
        </p:txBody>
      </p:sp>
    </p:spTree>
    <p:extLst>
      <p:ext uri="{BB962C8B-B14F-4D97-AF65-F5344CB8AC3E}">
        <p14:creationId xmlns:p14="http://schemas.microsoft.com/office/powerpoint/2010/main" val="1398613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533400"/>
            <a:ext cx="6146515" cy="1325563"/>
          </a:xfrm>
        </p:spPr>
        <p:txBody>
          <a:bodyPr>
            <a:noAutofit/>
          </a:bodyPr>
          <a:lstStyle/>
          <a:p>
            <a:r>
              <a:rPr lang="en-US" sz="2400" b="1" dirty="0">
                <a:latin typeface="Microsoft Tai Le" panose="020B0502040204020203" pitchFamily="34" charset="0"/>
                <a:cs typeface="Microsoft Tai Le" panose="020B0502040204020203" pitchFamily="34" charset="0"/>
              </a:rPr>
              <a:t>Dr.</a:t>
            </a:r>
            <a:br>
              <a:rPr lang="en-US" dirty="0">
                <a:latin typeface="Microsoft Tai Le" panose="020B0502040204020203" pitchFamily="34" charset="0"/>
                <a:cs typeface="Microsoft Tai Le" panose="020B0502040204020203" pitchFamily="34" charset="0"/>
              </a:rPr>
            </a:br>
            <a:r>
              <a:rPr lang="en-US" dirty="0">
                <a:latin typeface="Microsoft Tai Le" panose="020B0502040204020203" pitchFamily="34" charset="0"/>
                <a:cs typeface="Microsoft Tai Le" panose="020B0502040204020203" pitchFamily="34" charset="0"/>
              </a:rPr>
              <a:t>Aaron Weiner, PhD, ABPP</a:t>
            </a:r>
            <a:endParaRPr lang="en-US" b="1" dirty="0">
              <a:latin typeface="Microsoft Tai Le" panose="020B0502040204020203" pitchFamily="34" charset="0"/>
              <a:cs typeface="Microsoft Tai Le" panose="020B0502040204020203" pitchFamily="34" charset="0"/>
            </a:endParaRPr>
          </a:p>
        </p:txBody>
      </p:sp>
      <p:sp>
        <p:nvSpPr>
          <p:cNvPr id="3" name="Content Placeholder 2"/>
          <p:cNvSpPr>
            <a:spLocks noGrp="1"/>
          </p:cNvSpPr>
          <p:nvPr>
            <p:ph idx="1"/>
          </p:nvPr>
        </p:nvSpPr>
        <p:spPr>
          <a:xfrm>
            <a:off x="490735" y="2309397"/>
            <a:ext cx="6019800" cy="3429000"/>
          </a:xfrm>
        </p:spPr>
        <p:txBody>
          <a:bodyPr>
            <a:normAutofit fontScale="77500" lnSpcReduction="20000"/>
          </a:bodyPr>
          <a:lstStyle/>
          <a:p>
            <a:r>
              <a:rPr lang="en-US" dirty="0">
                <a:solidFill>
                  <a:schemeClr val="accent3"/>
                </a:solidFill>
              </a:rPr>
              <a:t>Licensed Clinical Psychologist</a:t>
            </a:r>
          </a:p>
          <a:p>
            <a:r>
              <a:rPr lang="en-US" dirty="0">
                <a:solidFill>
                  <a:schemeClr val="accent3"/>
                </a:solidFill>
              </a:rPr>
              <a:t>Board-certified in Counseling Psychology</a:t>
            </a:r>
          </a:p>
          <a:p>
            <a:r>
              <a:rPr lang="en-US" dirty="0">
                <a:solidFill>
                  <a:schemeClr val="accent3"/>
                </a:solidFill>
              </a:rPr>
              <a:t>Master Addiction Counselor (MAC)</a:t>
            </a:r>
          </a:p>
          <a:p>
            <a:r>
              <a:rPr lang="en-US" dirty="0">
                <a:solidFill>
                  <a:schemeClr val="accent3"/>
                </a:solidFill>
              </a:rPr>
              <a:t>Director of Addiction Services at Linden Oaks Behavioral Health</a:t>
            </a:r>
          </a:p>
          <a:p>
            <a:r>
              <a:rPr lang="en-US" dirty="0">
                <a:solidFill>
                  <a:schemeClr val="accent3"/>
                </a:solidFill>
              </a:rPr>
              <a:t>Former Board Representative for the Society of Addiction Psychology</a:t>
            </a:r>
          </a:p>
          <a:p>
            <a:r>
              <a:rPr lang="en-US" dirty="0">
                <a:solidFill>
                  <a:schemeClr val="accent3"/>
                </a:solidFill>
              </a:rPr>
              <a:t>Science Advisory Board for Smart Approaches to Marijuana</a:t>
            </a:r>
          </a:p>
          <a:p>
            <a:pPr marL="0" indent="0">
              <a:spcBef>
                <a:spcPts val="1200"/>
              </a:spcBef>
              <a:spcAft>
                <a:spcPts val="1200"/>
              </a:spcAft>
              <a:buNone/>
            </a:pPr>
            <a:endParaRPr lang="en-US" dirty="0">
              <a:solidFill>
                <a:schemeClr val="accent3"/>
              </a:solidFill>
            </a:endParaRPr>
          </a:p>
          <a:p>
            <a:pPr marL="0" indent="0">
              <a:spcBef>
                <a:spcPts val="1200"/>
              </a:spcBef>
              <a:spcAft>
                <a:spcPts val="1200"/>
              </a:spcAft>
              <a:buNone/>
            </a:pPr>
            <a:endParaRPr lang="en-US" dirty="0">
              <a:solidFill>
                <a:schemeClr val="accent3"/>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4796" y="0"/>
            <a:ext cx="4517204" cy="6887448"/>
          </a:xfrm>
          <a:prstGeom prst="rect">
            <a:avLst/>
          </a:prstGeom>
        </p:spPr>
      </p:pic>
    </p:spTree>
    <p:extLst>
      <p:ext uri="{BB962C8B-B14F-4D97-AF65-F5344CB8AC3E}">
        <p14:creationId xmlns:p14="http://schemas.microsoft.com/office/powerpoint/2010/main" val="307691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0E6154-462A-8A4B-8D00-2013920F1547}"/>
              </a:ext>
            </a:extLst>
          </p:cNvPr>
          <p:cNvSpPr>
            <a:spLocks noGrp="1"/>
          </p:cNvSpPr>
          <p:nvPr>
            <p:ph idx="1"/>
          </p:nvPr>
        </p:nvSpPr>
        <p:spPr>
          <a:xfrm>
            <a:off x="1371600" y="1295400"/>
            <a:ext cx="9296400" cy="4434476"/>
          </a:xfrm>
        </p:spPr>
        <p:txBody>
          <a:bodyPr/>
          <a:lstStyle/>
          <a:p>
            <a:r>
              <a:rPr lang="en-US" sz="2400" dirty="0">
                <a:solidFill>
                  <a:schemeClr val="accent3"/>
                </a:solidFill>
              </a:rPr>
              <a:t>Increased risk for addiction</a:t>
            </a:r>
          </a:p>
          <a:p>
            <a:pPr marL="0" indent="0">
              <a:buNone/>
            </a:pPr>
            <a:endParaRPr lang="en-US" sz="2400" dirty="0">
              <a:solidFill>
                <a:schemeClr val="accent3"/>
              </a:solidFill>
            </a:endParaRPr>
          </a:p>
          <a:p>
            <a:endParaRPr lang="en-US" sz="2400" dirty="0">
              <a:solidFill>
                <a:schemeClr val="accent3"/>
              </a:solidFill>
            </a:endParaRPr>
          </a:p>
        </p:txBody>
      </p:sp>
      <p:sp>
        <p:nvSpPr>
          <p:cNvPr id="3" name="Title 2">
            <a:extLst>
              <a:ext uri="{FF2B5EF4-FFF2-40B4-BE49-F238E27FC236}">
                <a16:creationId xmlns:a16="http://schemas.microsoft.com/office/drawing/2014/main" id="{29BB29DB-4D5F-D84C-883D-D6F5756B1333}"/>
              </a:ext>
            </a:extLst>
          </p:cNvPr>
          <p:cNvSpPr>
            <a:spLocks noGrp="1"/>
          </p:cNvSpPr>
          <p:nvPr>
            <p:ph type="title"/>
          </p:nvPr>
        </p:nvSpPr>
        <p:spPr>
          <a:xfrm>
            <a:off x="304800" y="104226"/>
            <a:ext cx="11277600" cy="1325563"/>
          </a:xfrm>
        </p:spPr>
        <p:txBody>
          <a:bodyPr>
            <a:normAutofit/>
          </a:bodyPr>
          <a:lstStyle/>
          <a:p>
            <a:pPr algn="ctr"/>
            <a:r>
              <a:rPr lang="en-US" dirty="0"/>
              <a:t>Cannabis – A Particularly Bad Idea for Kids</a:t>
            </a:r>
          </a:p>
        </p:txBody>
      </p:sp>
    </p:spTree>
    <p:extLst>
      <p:ext uri="{BB962C8B-B14F-4D97-AF65-F5344CB8AC3E}">
        <p14:creationId xmlns:p14="http://schemas.microsoft.com/office/powerpoint/2010/main" val="334897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2" descr="http://harvardmagazine.com/sites/default/files/img/story/1008/0908-09-001-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339" y="190500"/>
            <a:ext cx="7381875" cy="63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24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0E6154-462A-8A4B-8D00-2013920F1547}"/>
              </a:ext>
            </a:extLst>
          </p:cNvPr>
          <p:cNvSpPr>
            <a:spLocks noGrp="1"/>
          </p:cNvSpPr>
          <p:nvPr>
            <p:ph idx="1"/>
          </p:nvPr>
        </p:nvSpPr>
        <p:spPr>
          <a:xfrm>
            <a:off x="1371600" y="1295400"/>
            <a:ext cx="9296400" cy="4434476"/>
          </a:xfrm>
        </p:spPr>
        <p:txBody>
          <a:bodyPr/>
          <a:lstStyle/>
          <a:p>
            <a:r>
              <a:rPr lang="en-US" sz="2400" dirty="0">
                <a:solidFill>
                  <a:schemeClr val="accent3"/>
                </a:solidFill>
              </a:rPr>
              <a:t>Increased risk for addiction</a:t>
            </a:r>
          </a:p>
          <a:p>
            <a:r>
              <a:rPr lang="en-US" sz="2400" dirty="0">
                <a:solidFill>
                  <a:schemeClr val="accent3"/>
                </a:solidFill>
              </a:rPr>
              <a:t>This isn’t Woodstock pot anymore – much stronger</a:t>
            </a:r>
          </a:p>
          <a:p>
            <a:r>
              <a:rPr lang="en-US" sz="2400" dirty="0">
                <a:solidFill>
                  <a:schemeClr val="accent3"/>
                </a:solidFill>
              </a:rPr>
              <a:t>Negative academic and vocational outcomes</a:t>
            </a:r>
          </a:p>
          <a:p>
            <a:endParaRPr lang="en-US" sz="2400" dirty="0">
              <a:solidFill>
                <a:schemeClr val="accent3"/>
              </a:solidFill>
            </a:endParaRPr>
          </a:p>
          <a:p>
            <a:pPr marL="0" indent="0">
              <a:buNone/>
            </a:pPr>
            <a:endParaRPr lang="en-US" sz="2400" dirty="0">
              <a:solidFill>
                <a:schemeClr val="accent3"/>
              </a:solidFill>
            </a:endParaRPr>
          </a:p>
          <a:p>
            <a:endParaRPr lang="en-US" sz="2400" dirty="0">
              <a:solidFill>
                <a:schemeClr val="accent3"/>
              </a:solidFill>
            </a:endParaRPr>
          </a:p>
        </p:txBody>
      </p:sp>
      <p:sp>
        <p:nvSpPr>
          <p:cNvPr id="3" name="Title 2">
            <a:extLst>
              <a:ext uri="{FF2B5EF4-FFF2-40B4-BE49-F238E27FC236}">
                <a16:creationId xmlns:a16="http://schemas.microsoft.com/office/drawing/2014/main" id="{29BB29DB-4D5F-D84C-883D-D6F5756B1333}"/>
              </a:ext>
            </a:extLst>
          </p:cNvPr>
          <p:cNvSpPr>
            <a:spLocks noGrp="1"/>
          </p:cNvSpPr>
          <p:nvPr>
            <p:ph type="title"/>
          </p:nvPr>
        </p:nvSpPr>
        <p:spPr>
          <a:xfrm>
            <a:off x="304800" y="104226"/>
            <a:ext cx="11277600" cy="1325563"/>
          </a:xfrm>
        </p:spPr>
        <p:txBody>
          <a:bodyPr>
            <a:normAutofit/>
          </a:bodyPr>
          <a:lstStyle/>
          <a:p>
            <a:pPr algn="ctr"/>
            <a:r>
              <a:rPr lang="en-US" dirty="0"/>
              <a:t>Cannabis – A Particularly Bad Idea for Kids</a:t>
            </a:r>
          </a:p>
        </p:txBody>
      </p:sp>
      <p:sp>
        <p:nvSpPr>
          <p:cNvPr id="4" name="Slide Number Placeholder 3">
            <a:extLst>
              <a:ext uri="{FF2B5EF4-FFF2-40B4-BE49-F238E27FC236}">
                <a16:creationId xmlns:a16="http://schemas.microsoft.com/office/drawing/2014/main" id="{ED1E22B7-D348-434F-9089-0F7199E464B8}"/>
              </a:ext>
            </a:extLst>
          </p:cNvPr>
          <p:cNvSpPr>
            <a:spLocks noGrp="1"/>
          </p:cNvSpPr>
          <p:nvPr>
            <p:ph type="sldNum" sz="quarter" idx="4294967295"/>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7004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Academic and Vocational Outcomes</a:t>
            </a:r>
          </a:p>
        </p:txBody>
      </p:sp>
      <p:sp>
        <p:nvSpPr>
          <p:cNvPr id="4" name="Slide Number Placeholder 3"/>
          <p:cNvSpPr>
            <a:spLocks noGrp="1"/>
          </p:cNvSpPr>
          <p:nvPr>
            <p:ph type="sldNum" sz="quarter" idx="12"/>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2C5939-A1C2-47C8-BB19-38D8E40408EC}"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2" name="Content Placeholder 1"/>
          <p:cNvSpPr>
            <a:spLocks noGrp="1"/>
          </p:cNvSpPr>
          <p:nvPr>
            <p:ph idx="4294967295"/>
          </p:nvPr>
        </p:nvSpPr>
        <p:spPr>
          <a:xfrm>
            <a:off x="503432" y="1135063"/>
            <a:ext cx="11277600" cy="4351337"/>
          </a:xfrm>
          <a:prstGeom prst="rect">
            <a:avLst/>
          </a:prstGeom>
        </p:spPr>
        <p:txBody>
          <a:bodyPr>
            <a:noAutofit/>
          </a:bodyPr>
          <a:lstStyle/>
          <a:p>
            <a:r>
              <a:rPr lang="en-US" sz="3200" dirty="0">
                <a:solidFill>
                  <a:schemeClr val="accent3"/>
                </a:solidFill>
              </a:rPr>
              <a:t>High School</a:t>
            </a:r>
          </a:p>
          <a:p>
            <a:pPr lvl="1"/>
            <a:r>
              <a:rPr lang="en-US" sz="2800" dirty="0">
                <a:solidFill>
                  <a:schemeClr val="accent3"/>
                </a:solidFill>
              </a:rPr>
              <a:t>Lower grades, higher dropout rates, increased school disciplinary problems</a:t>
            </a:r>
          </a:p>
          <a:p>
            <a:pPr lvl="2"/>
            <a:r>
              <a:rPr lang="en-US" sz="2000" dirty="0">
                <a:solidFill>
                  <a:schemeClr val="accent3"/>
                </a:solidFill>
              </a:rPr>
              <a:t>May be social/functional, may be cognitive, may be both</a:t>
            </a:r>
          </a:p>
          <a:p>
            <a:pPr lvl="2"/>
            <a:r>
              <a:rPr lang="en-US" sz="2000" dirty="0">
                <a:solidFill>
                  <a:schemeClr val="accent3"/>
                </a:solidFill>
              </a:rPr>
              <a:t>Earlier use = worse outcomes</a:t>
            </a:r>
          </a:p>
          <a:p>
            <a:pPr lvl="2"/>
            <a:r>
              <a:rPr lang="en-US" sz="2000" dirty="0">
                <a:solidFill>
                  <a:schemeClr val="accent3"/>
                </a:solidFill>
              </a:rPr>
              <a:t>Greater frequency = worse outcomes</a:t>
            </a:r>
          </a:p>
          <a:p>
            <a:r>
              <a:rPr lang="en-US" sz="3200" dirty="0">
                <a:solidFill>
                  <a:schemeClr val="accent3"/>
                </a:solidFill>
              </a:rPr>
              <a:t>College</a:t>
            </a:r>
          </a:p>
          <a:p>
            <a:pPr lvl="1"/>
            <a:r>
              <a:rPr lang="en-US" sz="2800" dirty="0">
                <a:solidFill>
                  <a:schemeClr val="accent3"/>
                </a:solidFill>
              </a:rPr>
              <a:t>Increased chance to skip class</a:t>
            </a:r>
          </a:p>
          <a:p>
            <a:pPr lvl="1"/>
            <a:r>
              <a:rPr lang="en-US" sz="2800" dirty="0">
                <a:solidFill>
                  <a:schemeClr val="accent3"/>
                </a:solidFill>
              </a:rPr>
              <a:t>Lower GPA</a:t>
            </a:r>
          </a:p>
          <a:p>
            <a:pPr lvl="1"/>
            <a:r>
              <a:rPr lang="en-US" sz="2800" dirty="0">
                <a:solidFill>
                  <a:schemeClr val="accent3"/>
                </a:solidFill>
              </a:rPr>
              <a:t>Potentially longer time to graduate</a:t>
            </a:r>
          </a:p>
          <a:p>
            <a:endParaRPr lang="en-US" sz="2800" dirty="0">
              <a:solidFill>
                <a:schemeClr val="accent3"/>
              </a:solidFill>
            </a:endParaRPr>
          </a:p>
          <a:p>
            <a:r>
              <a:rPr lang="en-US" sz="2800" dirty="0">
                <a:solidFill>
                  <a:schemeClr val="accent3"/>
                </a:solidFill>
              </a:rPr>
              <a:t>Decreased lifetime earning potential</a:t>
            </a:r>
          </a:p>
          <a:p>
            <a:endParaRPr lang="en-US" sz="3200" dirty="0">
              <a:solidFill>
                <a:schemeClr val="accent3"/>
              </a:solidFill>
            </a:endParaRPr>
          </a:p>
          <a:p>
            <a:endParaRPr lang="en-US" sz="4400" dirty="0">
              <a:solidFill>
                <a:schemeClr val="accent3"/>
              </a:solidFill>
            </a:endParaRPr>
          </a:p>
        </p:txBody>
      </p:sp>
      <p:pic>
        <p:nvPicPr>
          <p:cNvPr id="6" name="Picture 2" descr="Image result for marijuana legalization college cartoon">
            <a:extLst>
              <a:ext uri="{FF2B5EF4-FFF2-40B4-BE49-F238E27FC236}">
                <a16:creationId xmlns:a16="http://schemas.microsoft.com/office/drawing/2014/main" id="{29ABD7CD-E7D4-AB41-BE4C-5DDC589F78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0070" y="2732739"/>
            <a:ext cx="3830158" cy="3830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72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fade">
                                      <p:cBhvr>
                                        <p:cTn id="34" dur="500"/>
                                        <p:tgtEl>
                                          <p:spTgt spid="2">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10" end="10"/>
                                            </p:txEl>
                                          </p:spTgt>
                                        </p:tgtEl>
                                        <p:attrNameLst>
                                          <p:attrName>style.visibility</p:attrName>
                                        </p:attrNameLst>
                                      </p:cBhvr>
                                      <p:to>
                                        <p:strVal val="visible"/>
                                      </p:to>
                                    </p:set>
                                    <p:animEffect transition="in" filter="fade">
                                      <p:cBhvr>
                                        <p:cTn id="42" dur="500"/>
                                        <p:tgtEl>
                                          <p:spTgt spid="2">
                                            <p:txEl>
                                              <p:pRg st="10" end="1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49CF8-936F-4BC0-9498-C5672CC12CCB}"/>
              </a:ext>
            </a:extLst>
          </p:cNvPr>
          <p:cNvSpPr>
            <a:spLocks noGrp="1"/>
          </p:cNvSpPr>
          <p:nvPr>
            <p:ph type="title"/>
          </p:nvPr>
        </p:nvSpPr>
        <p:spPr>
          <a:xfrm>
            <a:off x="838200" y="-500743"/>
            <a:ext cx="10515600" cy="2191431"/>
          </a:xfrm>
        </p:spPr>
        <p:txBody>
          <a:bodyPr/>
          <a:lstStyle/>
          <a:p>
            <a:r>
              <a:rPr lang="en-US" dirty="0"/>
              <a:t> Agenda –January 21, 2020</a:t>
            </a:r>
          </a:p>
        </p:txBody>
      </p:sp>
      <p:sp>
        <p:nvSpPr>
          <p:cNvPr id="3" name="Content Placeholder 2">
            <a:extLst>
              <a:ext uri="{FF2B5EF4-FFF2-40B4-BE49-F238E27FC236}">
                <a16:creationId xmlns:a16="http://schemas.microsoft.com/office/drawing/2014/main" id="{0C68E7A9-7DC0-49D9-A498-918054B7FE2A}"/>
              </a:ext>
            </a:extLst>
          </p:cNvPr>
          <p:cNvSpPr>
            <a:spLocks noGrp="1"/>
          </p:cNvSpPr>
          <p:nvPr>
            <p:ph idx="1"/>
          </p:nvPr>
        </p:nvSpPr>
        <p:spPr>
          <a:xfrm>
            <a:off x="838200" y="1240972"/>
            <a:ext cx="10515600" cy="5464628"/>
          </a:xfrm>
        </p:spPr>
        <p:txBody>
          <a:bodyPr>
            <a:normAutofit fontScale="92500" lnSpcReduction="10000"/>
          </a:bodyPr>
          <a:lstStyle/>
          <a:p>
            <a:r>
              <a:rPr lang="en-US" b="1" dirty="0">
                <a:latin typeface="+mj-lt"/>
              </a:rPr>
              <a:t>Welcome-Compass Pastor Peter Sutton</a:t>
            </a:r>
            <a:endParaRPr lang="en-US" dirty="0">
              <a:latin typeface="+mj-lt"/>
            </a:endParaRPr>
          </a:p>
          <a:p>
            <a:r>
              <a:rPr lang="en-US" b="1" dirty="0">
                <a:latin typeface="+mj-lt"/>
              </a:rPr>
              <a:t>Introductions &amp; Overview-Kamala Martinez CEO </a:t>
            </a:r>
            <a:r>
              <a:rPr lang="en-US" b="1" dirty="0" err="1">
                <a:latin typeface="+mj-lt"/>
              </a:rPr>
              <a:t>KidsMatter</a:t>
            </a:r>
            <a:endParaRPr lang="en-US" b="1" dirty="0">
              <a:latin typeface="+mj-lt"/>
            </a:endParaRPr>
          </a:p>
          <a:p>
            <a:pPr lvl="1"/>
            <a:r>
              <a:rPr lang="en-US" b="1" dirty="0">
                <a:latin typeface="+mj-lt"/>
              </a:rPr>
              <a:t>Dr. Aaron Weiner-Director of Addiction Services Linden Oaks</a:t>
            </a:r>
          </a:p>
          <a:p>
            <a:pPr lvl="1"/>
            <a:r>
              <a:rPr lang="en-US" b="1" dirty="0">
                <a:latin typeface="+mj-lt"/>
              </a:rPr>
              <a:t>Matt Quinn-Community Relations </a:t>
            </a:r>
            <a:r>
              <a:rPr lang="en-US" b="1" dirty="0" err="1">
                <a:latin typeface="+mj-lt"/>
              </a:rPr>
              <a:t>Rosecrance</a:t>
            </a:r>
            <a:endParaRPr lang="en-US" b="1" dirty="0">
              <a:latin typeface="+mj-lt"/>
            </a:endParaRPr>
          </a:p>
          <a:p>
            <a:pPr lvl="1"/>
            <a:r>
              <a:rPr lang="en-US" b="1" dirty="0">
                <a:latin typeface="+mj-lt"/>
              </a:rPr>
              <a:t>Adam Russo- CEO Edgewood Clinical </a:t>
            </a:r>
          </a:p>
          <a:p>
            <a:pPr lvl="1"/>
            <a:r>
              <a:rPr lang="en-US" b="1" dirty="0">
                <a:latin typeface="+mj-lt"/>
              </a:rPr>
              <a:t>Detective Rich Wistocki- President Be Sure Consulting</a:t>
            </a:r>
          </a:p>
          <a:p>
            <a:r>
              <a:rPr lang="en-US" b="1" dirty="0">
                <a:latin typeface="+mj-lt"/>
              </a:rPr>
              <a:t>Legalization</a:t>
            </a:r>
          </a:p>
          <a:p>
            <a:r>
              <a:rPr lang="en-US" b="1" dirty="0">
                <a:latin typeface="+mj-lt"/>
              </a:rPr>
              <a:t>Education</a:t>
            </a:r>
          </a:p>
          <a:p>
            <a:r>
              <a:rPr lang="en-US" b="1" dirty="0">
                <a:latin typeface="+mj-lt"/>
              </a:rPr>
              <a:t>Health &amp; Safety</a:t>
            </a:r>
          </a:p>
          <a:p>
            <a:r>
              <a:rPr lang="en-US" b="1" dirty="0">
                <a:latin typeface="+mj-lt"/>
              </a:rPr>
              <a:t>Resilient Coping Skills</a:t>
            </a:r>
          </a:p>
          <a:p>
            <a:r>
              <a:rPr lang="en-US" b="1" dirty="0">
                <a:latin typeface="+mj-lt"/>
              </a:rPr>
              <a:t>Resources</a:t>
            </a:r>
          </a:p>
          <a:p>
            <a:r>
              <a:rPr lang="en-US" b="1" dirty="0">
                <a:latin typeface="+mj-lt"/>
              </a:rPr>
              <a:t>Q &amp; A </a:t>
            </a:r>
          </a:p>
          <a:p>
            <a:r>
              <a:rPr lang="en-US" b="1" dirty="0">
                <a:latin typeface="+mj-lt"/>
              </a:rPr>
              <a:t>Close –Good Shepherd Pastor Ryan Schaible</a:t>
            </a:r>
          </a:p>
          <a:p>
            <a:endParaRPr lang="en-US" b="1" dirty="0">
              <a:latin typeface="+mj-lt"/>
            </a:endParaRPr>
          </a:p>
          <a:p>
            <a:endParaRPr lang="en-US" dirty="0">
              <a:latin typeface="+mj-lt"/>
            </a:endParaRPr>
          </a:p>
        </p:txBody>
      </p:sp>
    </p:spTree>
    <p:extLst>
      <p:ext uri="{BB962C8B-B14F-4D97-AF65-F5344CB8AC3E}">
        <p14:creationId xmlns:p14="http://schemas.microsoft.com/office/powerpoint/2010/main" val="3344764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0E6154-462A-8A4B-8D00-2013920F1547}"/>
              </a:ext>
            </a:extLst>
          </p:cNvPr>
          <p:cNvSpPr>
            <a:spLocks noGrp="1"/>
          </p:cNvSpPr>
          <p:nvPr>
            <p:ph idx="1"/>
          </p:nvPr>
        </p:nvSpPr>
        <p:spPr>
          <a:xfrm>
            <a:off x="1371600" y="1295400"/>
            <a:ext cx="9296400" cy="4434476"/>
          </a:xfrm>
        </p:spPr>
        <p:txBody>
          <a:bodyPr/>
          <a:lstStyle/>
          <a:p>
            <a:r>
              <a:rPr lang="en-US" sz="2400" dirty="0">
                <a:solidFill>
                  <a:schemeClr val="accent3"/>
                </a:solidFill>
              </a:rPr>
              <a:t>Increased risk for addiction</a:t>
            </a:r>
          </a:p>
          <a:p>
            <a:r>
              <a:rPr lang="en-US" sz="2400" dirty="0">
                <a:solidFill>
                  <a:schemeClr val="accent3"/>
                </a:solidFill>
              </a:rPr>
              <a:t>This isn’t Woodstock pot anymore – much stronger</a:t>
            </a:r>
          </a:p>
          <a:p>
            <a:r>
              <a:rPr lang="en-US" sz="2400" dirty="0">
                <a:solidFill>
                  <a:schemeClr val="accent3"/>
                </a:solidFill>
              </a:rPr>
              <a:t>Negative academic and vocational outcomes</a:t>
            </a:r>
          </a:p>
          <a:p>
            <a:r>
              <a:rPr lang="en-US" sz="2400" dirty="0">
                <a:solidFill>
                  <a:schemeClr val="accent3"/>
                </a:solidFill>
              </a:rPr>
              <a:t>Brain morphology changes</a:t>
            </a:r>
          </a:p>
          <a:p>
            <a:pPr lvl="1"/>
            <a:r>
              <a:rPr lang="en-US" sz="2000" dirty="0">
                <a:solidFill>
                  <a:schemeClr val="accent3"/>
                </a:solidFill>
              </a:rPr>
              <a:t>Residual impairment in memory, processing speed, and decision-making</a:t>
            </a:r>
          </a:p>
          <a:p>
            <a:endParaRPr lang="en-US" sz="2400" dirty="0">
              <a:solidFill>
                <a:schemeClr val="accent3"/>
              </a:solidFill>
            </a:endParaRPr>
          </a:p>
          <a:p>
            <a:pPr marL="0" indent="0">
              <a:buNone/>
            </a:pPr>
            <a:endParaRPr lang="en-US" sz="2400" dirty="0">
              <a:solidFill>
                <a:schemeClr val="accent3"/>
              </a:solidFill>
            </a:endParaRPr>
          </a:p>
          <a:p>
            <a:endParaRPr lang="en-US" sz="2400" dirty="0">
              <a:solidFill>
                <a:schemeClr val="accent3"/>
              </a:solidFill>
            </a:endParaRPr>
          </a:p>
        </p:txBody>
      </p:sp>
      <p:sp>
        <p:nvSpPr>
          <p:cNvPr id="3" name="Title 2">
            <a:extLst>
              <a:ext uri="{FF2B5EF4-FFF2-40B4-BE49-F238E27FC236}">
                <a16:creationId xmlns:a16="http://schemas.microsoft.com/office/drawing/2014/main" id="{29BB29DB-4D5F-D84C-883D-D6F5756B1333}"/>
              </a:ext>
            </a:extLst>
          </p:cNvPr>
          <p:cNvSpPr>
            <a:spLocks noGrp="1"/>
          </p:cNvSpPr>
          <p:nvPr>
            <p:ph type="title"/>
          </p:nvPr>
        </p:nvSpPr>
        <p:spPr>
          <a:xfrm>
            <a:off x="304800" y="104226"/>
            <a:ext cx="11277600" cy="1325563"/>
          </a:xfrm>
        </p:spPr>
        <p:txBody>
          <a:bodyPr>
            <a:normAutofit/>
          </a:bodyPr>
          <a:lstStyle/>
          <a:p>
            <a:pPr algn="ctr"/>
            <a:r>
              <a:rPr lang="en-US" dirty="0"/>
              <a:t>Cannabis – A Particularly Bad Idea for Kids</a:t>
            </a:r>
          </a:p>
        </p:txBody>
      </p:sp>
    </p:spTree>
    <p:extLst>
      <p:ext uri="{BB962C8B-B14F-4D97-AF65-F5344CB8AC3E}">
        <p14:creationId xmlns:p14="http://schemas.microsoft.com/office/powerpoint/2010/main" val="146911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A29AF22-C2BA-4F98-A289-2FFF674063DD}"/>
              </a:ext>
            </a:extLst>
          </p:cNvPr>
          <p:cNvPicPr>
            <a:picLocks noGrp="1" noChangeAspect="1"/>
          </p:cNvPicPr>
          <p:nvPr>
            <p:ph idx="4294967295"/>
          </p:nvPr>
        </p:nvPicPr>
        <p:blipFill>
          <a:blip r:embed="rId3"/>
          <a:stretch>
            <a:fillRect/>
          </a:stretch>
        </p:blipFill>
        <p:spPr>
          <a:xfrm>
            <a:off x="7520345" y="170838"/>
            <a:ext cx="3675062" cy="6376988"/>
          </a:xfrm>
        </p:spPr>
      </p:pic>
      <p:pic>
        <p:nvPicPr>
          <p:cNvPr id="8" name="Picture 7">
            <a:extLst>
              <a:ext uri="{FF2B5EF4-FFF2-40B4-BE49-F238E27FC236}">
                <a16:creationId xmlns:a16="http://schemas.microsoft.com/office/drawing/2014/main" id="{DD4C5DA9-9624-49A4-98F9-CB02785B466B}"/>
              </a:ext>
            </a:extLst>
          </p:cNvPr>
          <p:cNvPicPr>
            <a:picLocks noChangeAspect="1"/>
          </p:cNvPicPr>
          <p:nvPr/>
        </p:nvPicPr>
        <p:blipFill>
          <a:blip r:embed="rId4"/>
          <a:stretch>
            <a:fillRect/>
          </a:stretch>
        </p:blipFill>
        <p:spPr>
          <a:xfrm>
            <a:off x="1107221" y="170838"/>
            <a:ext cx="5447692" cy="1502479"/>
          </a:xfrm>
          <a:prstGeom prst="rect">
            <a:avLst/>
          </a:prstGeom>
        </p:spPr>
      </p:pic>
      <p:pic>
        <p:nvPicPr>
          <p:cNvPr id="4" name="Content Placeholder 4">
            <a:extLst>
              <a:ext uri="{FF2B5EF4-FFF2-40B4-BE49-F238E27FC236}">
                <a16:creationId xmlns:a16="http://schemas.microsoft.com/office/drawing/2014/main" id="{FE6521FD-D57D-C74C-A39F-7BE4CC8F91B5}"/>
              </a:ext>
            </a:extLst>
          </p:cNvPr>
          <p:cNvPicPr>
            <a:picLocks noChangeAspect="1"/>
          </p:cNvPicPr>
          <p:nvPr/>
        </p:nvPicPr>
        <p:blipFill>
          <a:blip r:embed="rId5"/>
          <a:stretch>
            <a:fillRect/>
          </a:stretch>
        </p:blipFill>
        <p:spPr>
          <a:xfrm>
            <a:off x="817650" y="1823686"/>
            <a:ext cx="5964259" cy="4742953"/>
          </a:xfrm>
          <a:prstGeom prst="rect">
            <a:avLst/>
          </a:prstGeom>
        </p:spPr>
      </p:pic>
    </p:spTree>
    <p:extLst>
      <p:ext uri="{BB962C8B-B14F-4D97-AF65-F5344CB8AC3E}">
        <p14:creationId xmlns:p14="http://schemas.microsoft.com/office/powerpoint/2010/main" val="53182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F2B462-30C9-432B-88C3-B08E0E86F077}"/>
              </a:ext>
            </a:extLst>
          </p:cNvPr>
          <p:cNvPicPr>
            <a:picLocks noChangeAspect="1"/>
          </p:cNvPicPr>
          <p:nvPr/>
        </p:nvPicPr>
        <p:blipFill>
          <a:blip r:embed="rId3"/>
          <a:stretch>
            <a:fillRect/>
          </a:stretch>
        </p:blipFill>
        <p:spPr>
          <a:xfrm>
            <a:off x="4191000" y="152400"/>
            <a:ext cx="7696200" cy="6465085"/>
          </a:xfrm>
          <a:prstGeom prst="rect">
            <a:avLst/>
          </a:prstGeom>
        </p:spPr>
      </p:pic>
      <p:pic>
        <p:nvPicPr>
          <p:cNvPr id="7" name="Picture 6">
            <a:extLst>
              <a:ext uri="{FF2B5EF4-FFF2-40B4-BE49-F238E27FC236}">
                <a16:creationId xmlns:a16="http://schemas.microsoft.com/office/drawing/2014/main" id="{0C34B738-4677-40E2-9E57-6A1B1FAA15A3}"/>
              </a:ext>
            </a:extLst>
          </p:cNvPr>
          <p:cNvPicPr>
            <a:picLocks noChangeAspect="1"/>
          </p:cNvPicPr>
          <p:nvPr/>
        </p:nvPicPr>
        <p:blipFill>
          <a:blip r:embed="rId4"/>
          <a:stretch>
            <a:fillRect/>
          </a:stretch>
        </p:blipFill>
        <p:spPr>
          <a:xfrm>
            <a:off x="76200" y="2446515"/>
            <a:ext cx="3987144" cy="1058685"/>
          </a:xfrm>
          <a:prstGeom prst="rect">
            <a:avLst/>
          </a:prstGeom>
        </p:spPr>
      </p:pic>
    </p:spTree>
    <p:extLst>
      <p:ext uri="{BB962C8B-B14F-4D97-AF65-F5344CB8AC3E}">
        <p14:creationId xmlns:p14="http://schemas.microsoft.com/office/powerpoint/2010/main" val="25802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0E6154-462A-8A4B-8D00-2013920F1547}"/>
              </a:ext>
            </a:extLst>
          </p:cNvPr>
          <p:cNvSpPr>
            <a:spLocks noGrp="1"/>
          </p:cNvSpPr>
          <p:nvPr>
            <p:ph idx="1"/>
          </p:nvPr>
        </p:nvSpPr>
        <p:spPr>
          <a:xfrm>
            <a:off x="1371600" y="1295400"/>
            <a:ext cx="9296400" cy="4434476"/>
          </a:xfrm>
        </p:spPr>
        <p:txBody>
          <a:bodyPr/>
          <a:lstStyle/>
          <a:p>
            <a:r>
              <a:rPr lang="en-US" sz="2400" dirty="0">
                <a:solidFill>
                  <a:schemeClr val="accent3"/>
                </a:solidFill>
              </a:rPr>
              <a:t>Increased risk for addiction</a:t>
            </a:r>
          </a:p>
          <a:p>
            <a:r>
              <a:rPr lang="en-US" sz="2400" dirty="0">
                <a:solidFill>
                  <a:schemeClr val="accent3"/>
                </a:solidFill>
              </a:rPr>
              <a:t>This isn’t Woodstock pot anymore – much stronger</a:t>
            </a:r>
          </a:p>
          <a:p>
            <a:r>
              <a:rPr lang="en-US" sz="2400" dirty="0">
                <a:solidFill>
                  <a:schemeClr val="accent3"/>
                </a:solidFill>
              </a:rPr>
              <a:t>Negative academic and vocational outcomes</a:t>
            </a:r>
          </a:p>
          <a:p>
            <a:r>
              <a:rPr lang="en-US" sz="2400" dirty="0">
                <a:solidFill>
                  <a:schemeClr val="accent3"/>
                </a:solidFill>
              </a:rPr>
              <a:t>Brain morphology changes</a:t>
            </a:r>
          </a:p>
          <a:p>
            <a:pPr lvl="1"/>
            <a:r>
              <a:rPr lang="en-US" sz="2000" dirty="0">
                <a:solidFill>
                  <a:schemeClr val="accent3"/>
                </a:solidFill>
              </a:rPr>
              <a:t>Residual impairment in memory, processing speed, and decision-making</a:t>
            </a:r>
          </a:p>
          <a:p>
            <a:r>
              <a:rPr lang="en-US" sz="2400" dirty="0">
                <a:solidFill>
                  <a:schemeClr val="accent3"/>
                </a:solidFill>
              </a:rPr>
              <a:t>Impaired judgement</a:t>
            </a:r>
          </a:p>
          <a:p>
            <a:pPr lvl="1"/>
            <a:r>
              <a:rPr lang="en-US" sz="2400" dirty="0">
                <a:solidFill>
                  <a:schemeClr val="accent3"/>
                </a:solidFill>
              </a:rPr>
              <a:t>Increased risky sexual behavior</a:t>
            </a:r>
          </a:p>
          <a:p>
            <a:r>
              <a:rPr lang="en-US" sz="2400" dirty="0">
                <a:solidFill>
                  <a:schemeClr val="accent3"/>
                </a:solidFill>
              </a:rPr>
              <a:t>Psychotic breaks</a:t>
            </a:r>
          </a:p>
          <a:p>
            <a:pPr lvl="1"/>
            <a:r>
              <a:rPr lang="en-US" sz="2400" dirty="0">
                <a:solidFill>
                  <a:schemeClr val="accent3"/>
                </a:solidFill>
              </a:rPr>
              <a:t>Increases with higher % THC</a:t>
            </a:r>
          </a:p>
          <a:p>
            <a:pPr marL="0" indent="0">
              <a:buNone/>
            </a:pPr>
            <a:endParaRPr lang="en-US" sz="2400" dirty="0">
              <a:solidFill>
                <a:schemeClr val="accent3"/>
              </a:solidFill>
            </a:endParaRPr>
          </a:p>
          <a:p>
            <a:endParaRPr lang="en-US" sz="2400" dirty="0">
              <a:solidFill>
                <a:schemeClr val="accent3"/>
              </a:solidFill>
            </a:endParaRPr>
          </a:p>
        </p:txBody>
      </p:sp>
      <p:sp>
        <p:nvSpPr>
          <p:cNvPr id="3" name="Title 2">
            <a:extLst>
              <a:ext uri="{FF2B5EF4-FFF2-40B4-BE49-F238E27FC236}">
                <a16:creationId xmlns:a16="http://schemas.microsoft.com/office/drawing/2014/main" id="{29BB29DB-4D5F-D84C-883D-D6F5756B1333}"/>
              </a:ext>
            </a:extLst>
          </p:cNvPr>
          <p:cNvSpPr>
            <a:spLocks noGrp="1"/>
          </p:cNvSpPr>
          <p:nvPr>
            <p:ph type="title"/>
          </p:nvPr>
        </p:nvSpPr>
        <p:spPr>
          <a:xfrm>
            <a:off x="304800" y="104226"/>
            <a:ext cx="11277600" cy="1325563"/>
          </a:xfrm>
        </p:spPr>
        <p:txBody>
          <a:bodyPr>
            <a:normAutofit/>
          </a:bodyPr>
          <a:lstStyle/>
          <a:p>
            <a:pPr algn="ctr"/>
            <a:r>
              <a:rPr lang="en-US" dirty="0"/>
              <a:t>Cannabis – A Particularly Bad Idea for Kids</a:t>
            </a:r>
          </a:p>
        </p:txBody>
      </p:sp>
    </p:spTree>
    <p:extLst>
      <p:ext uri="{BB962C8B-B14F-4D97-AF65-F5344CB8AC3E}">
        <p14:creationId xmlns:p14="http://schemas.microsoft.com/office/powerpoint/2010/main" val="67236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fade">
                                      <p:cBhvr>
                                        <p:cTn id="10" dur="500"/>
                                        <p:tgtEl>
                                          <p:spTgt spid="2">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Effect transition="in" filter="fade">
                                      <p:cBhvr>
                                        <p:cTn id="15" dur="500"/>
                                        <p:tgtEl>
                                          <p:spTgt spid="2">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8" end="8"/>
                                            </p:txEl>
                                          </p:spTgt>
                                        </p:tgtEl>
                                        <p:attrNameLst>
                                          <p:attrName>style.visibility</p:attrName>
                                        </p:attrNameLst>
                                      </p:cBhvr>
                                      <p:to>
                                        <p:strVal val="visible"/>
                                      </p:to>
                                    </p:set>
                                    <p:animEffect transition="in" filter="fade">
                                      <p:cBhvr>
                                        <p:cTn id="18"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96659" y="1856824"/>
            <a:ext cx="8733716" cy="4794143"/>
          </a:xfrm>
          <a:prstGeom prst="rect">
            <a:avLst/>
          </a:prstGeom>
        </p:spPr>
      </p:pic>
      <p:grpSp>
        <p:nvGrpSpPr>
          <p:cNvPr id="6" name="Group 5"/>
          <p:cNvGrpSpPr/>
          <p:nvPr/>
        </p:nvGrpSpPr>
        <p:grpSpPr>
          <a:xfrm>
            <a:off x="3039887" y="207017"/>
            <a:ext cx="5847260" cy="1563577"/>
            <a:chOff x="203993" y="535869"/>
            <a:chExt cx="8620125" cy="2305050"/>
          </a:xfrm>
        </p:grpSpPr>
        <p:pic>
          <p:nvPicPr>
            <p:cNvPr id="7" name="Picture 6"/>
            <p:cNvPicPr>
              <a:picLocks noChangeAspect="1"/>
            </p:cNvPicPr>
            <p:nvPr/>
          </p:nvPicPr>
          <p:blipFill>
            <a:blip r:embed="rId4"/>
            <a:stretch>
              <a:fillRect/>
            </a:stretch>
          </p:blipFill>
          <p:spPr>
            <a:xfrm>
              <a:off x="203993" y="535869"/>
              <a:ext cx="8620125" cy="2305050"/>
            </a:xfrm>
            <a:prstGeom prst="rect">
              <a:avLst/>
            </a:prstGeom>
          </p:spPr>
        </p:pic>
        <p:pic>
          <p:nvPicPr>
            <p:cNvPr id="8" name="Picture 7"/>
            <p:cNvPicPr>
              <a:picLocks noChangeAspect="1"/>
            </p:cNvPicPr>
            <p:nvPr/>
          </p:nvPicPr>
          <p:blipFill>
            <a:blip r:embed="rId5"/>
            <a:stretch>
              <a:fillRect/>
            </a:stretch>
          </p:blipFill>
          <p:spPr>
            <a:xfrm>
              <a:off x="7717256" y="662990"/>
              <a:ext cx="952500" cy="695325"/>
            </a:xfrm>
            <a:prstGeom prst="rect">
              <a:avLst/>
            </a:prstGeom>
          </p:spPr>
        </p:pic>
      </p:grpSp>
    </p:spTree>
    <p:extLst>
      <p:ext uri="{BB962C8B-B14F-4D97-AF65-F5344CB8AC3E}">
        <p14:creationId xmlns:p14="http://schemas.microsoft.com/office/powerpoint/2010/main" val="121108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6682" y="261397"/>
            <a:ext cx="8620125" cy="1893312"/>
          </a:xfrm>
          <a:prstGeom prst="rect">
            <a:avLst/>
          </a:prstGeom>
        </p:spPr>
      </p:pic>
      <p:pic>
        <p:nvPicPr>
          <p:cNvPr id="7" name="Picture 6"/>
          <p:cNvPicPr>
            <a:picLocks noChangeAspect="1"/>
          </p:cNvPicPr>
          <p:nvPr/>
        </p:nvPicPr>
        <p:blipFill>
          <a:blip r:embed="rId3"/>
          <a:stretch>
            <a:fillRect/>
          </a:stretch>
        </p:blipFill>
        <p:spPr>
          <a:xfrm>
            <a:off x="9578939" y="893728"/>
            <a:ext cx="1866900" cy="628650"/>
          </a:xfrm>
          <a:prstGeom prst="rect">
            <a:avLst/>
          </a:prstGeom>
        </p:spPr>
      </p:pic>
      <p:pic>
        <p:nvPicPr>
          <p:cNvPr id="1026" name="Picture 2" descr="Image result for cannabinoid hyperemesis syndr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7178" y="2265338"/>
            <a:ext cx="5457956" cy="30728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1970881" y="5559425"/>
            <a:ext cx="8134350" cy="1162050"/>
          </a:xfrm>
          <a:prstGeom prst="rect">
            <a:avLst/>
          </a:prstGeom>
        </p:spPr>
      </p:pic>
    </p:spTree>
    <p:extLst>
      <p:ext uri="{BB962C8B-B14F-4D97-AF65-F5344CB8AC3E}">
        <p14:creationId xmlns:p14="http://schemas.microsoft.com/office/powerpoint/2010/main" val="301378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0E6154-462A-8A4B-8D00-2013920F1547}"/>
              </a:ext>
            </a:extLst>
          </p:cNvPr>
          <p:cNvSpPr>
            <a:spLocks noGrp="1"/>
          </p:cNvSpPr>
          <p:nvPr>
            <p:ph idx="1"/>
          </p:nvPr>
        </p:nvSpPr>
        <p:spPr>
          <a:xfrm>
            <a:off x="1371600" y="1295400"/>
            <a:ext cx="9296400" cy="4434476"/>
          </a:xfrm>
        </p:spPr>
        <p:txBody>
          <a:bodyPr/>
          <a:lstStyle/>
          <a:p>
            <a:r>
              <a:rPr lang="en-US" sz="2400" dirty="0">
                <a:solidFill>
                  <a:schemeClr val="accent3"/>
                </a:solidFill>
              </a:rPr>
              <a:t>Increased risk for addiction</a:t>
            </a:r>
          </a:p>
          <a:p>
            <a:r>
              <a:rPr lang="en-US" sz="2400" dirty="0">
                <a:solidFill>
                  <a:schemeClr val="accent3"/>
                </a:solidFill>
              </a:rPr>
              <a:t>This isn’t Woodstock pot anymore – much stronger</a:t>
            </a:r>
          </a:p>
          <a:p>
            <a:r>
              <a:rPr lang="en-US" sz="2400" dirty="0">
                <a:solidFill>
                  <a:schemeClr val="accent3"/>
                </a:solidFill>
              </a:rPr>
              <a:t>Negative academic and vocational outcomes</a:t>
            </a:r>
          </a:p>
          <a:p>
            <a:r>
              <a:rPr lang="en-US" sz="2400" dirty="0">
                <a:solidFill>
                  <a:schemeClr val="accent3"/>
                </a:solidFill>
              </a:rPr>
              <a:t>Brain morphology changes</a:t>
            </a:r>
          </a:p>
          <a:p>
            <a:pPr lvl="1"/>
            <a:r>
              <a:rPr lang="en-US" sz="2000" dirty="0">
                <a:solidFill>
                  <a:schemeClr val="accent3"/>
                </a:solidFill>
              </a:rPr>
              <a:t>Residual impairment in memory, processing speed, and decision-making</a:t>
            </a:r>
          </a:p>
          <a:p>
            <a:r>
              <a:rPr lang="en-US" sz="2400" dirty="0">
                <a:solidFill>
                  <a:schemeClr val="accent3"/>
                </a:solidFill>
              </a:rPr>
              <a:t>Impaired judgement</a:t>
            </a:r>
          </a:p>
          <a:p>
            <a:pPr lvl="1"/>
            <a:r>
              <a:rPr lang="en-US" sz="2400" dirty="0">
                <a:solidFill>
                  <a:schemeClr val="accent3"/>
                </a:solidFill>
              </a:rPr>
              <a:t>Increased risky sexual behavior</a:t>
            </a:r>
          </a:p>
          <a:p>
            <a:r>
              <a:rPr lang="en-US" sz="2400" dirty="0">
                <a:solidFill>
                  <a:schemeClr val="accent3"/>
                </a:solidFill>
              </a:rPr>
              <a:t>Psychotic breaks</a:t>
            </a:r>
          </a:p>
          <a:p>
            <a:pPr lvl="1"/>
            <a:r>
              <a:rPr lang="en-US" sz="2400" dirty="0">
                <a:solidFill>
                  <a:schemeClr val="accent3"/>
                </a:solidFill>
              </a:rPr>
              <a:t>Increases with higher % THC</a:t>
            </a:r>
          </a:p>
          <a:p>
            <a:r>
              <a:rPr lang="en-US" sz="2400" dirty="0">
                <a:solidFill>
                  <a:schemeClr val="accent3"/>
                </a:solidFill>
              </a:rPr>
              <a:t>Drugged driving</a:t>
            </a:r>
          </a:p>
          <a:p>
            <a:pPr marL="0" indent="0">
              <a:buNone/>
            </a:pPr>
            <a:endParaRPr lang="en-US" sz="2400" dirty="0">
              <a:solidFill>
                <a:schemeClr val="accent3"/>
              </a:solidFill>
            </a:endParaRPr>
          </a:p>
          <a:p>
            <a:endParaRPr lang="en-US" sz="2400" dirty="0">
              <a:solidFill>
                <a:schemeClr val="accent3"/>
              </a:solidFill>
            </a:endParaRPr>
          </a:p>
        </p:txBody>
      </p:sp>
      <p:sp>
        <p:nvSpPr>
          <p:cNvPr id="3" name="Title 2">
            <a:extLst>
              <a:ext uri="{FF2B5EF4-FFF2-40B4-BE49-F238E27FC236}">
                <a16:creationId xmlns:a16="http://schemas.microsoft.com/office/drawing/2014/main" id="{29BB29DB-4D5F-D84C-883D-D6F5756B1333}"/>
              </a:ext>
            </a:extLst>
          </p:cNvPr>
          <p:cNvSpPr>
            <a:spLocks noGrp="1"/>
          </p:cNvSpPr>
          <p:nvPr>
            <p:ph type="title"/>
          </p:nvPr>
        </p:nvSpPr>
        <p:spPr>
          <a:xfrm>
            <a:off x="304800" y="104226"/>
            <a:ext cx="11277600" cy="1325563"/>
          </a:xfrm>
        </p:spPr>
        <p:txBody>
          <a:bodyPr>
            <a:normAutofit/>
          </a:bodyPr>
          <a:lstStyle/>
          <a:p>
            <a:pPr algn="ctr"/>
            <a:r>
              <a:rPr lang="en-US" dirty="0"/>
              <a:t>Cannabis – A Particularly Bad Idea for Kids</a:t>
            </a:r>
          </a:p>
        </p:txBody>
      </p:sp>
    </p:spTree>
    <p:extLst>
      <p:ext uri="{BB962C8B-B14F-4D97-AF65-F5344CB8AC3E}">
        <p14:creationId xmlns:p14="http://schemas.microsoft.com/office/powerpoint/2010/main" val="181618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animEffect transition="in" filter="fade">
                                      <p:cBhvr>
                                        <p:cTn id="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2D45823-ADFC-4723-AC51-E84041ED12AC}"/>
              </a:ext>
            </a:extLst>
          </p:cNvPr>
          <p:cNvPicPr>
            <a:picLocks noGrp="1" noChangeAspect="1"/>
          </p:cNvPicPr>
          <p:nvPr>
            <p:ph idx="1"/>
          </p:nvPr>
        </p:nvPicPr>
        <p:blipFill>
          <a:blip r:embed="rId2"/>
          <a:stretch>
            <a:fillRect/>
          </a:stretch>
        </p:blipFill>
        <p:spPr>
          <a:xfrm>
            <a:off x="2568783" y="618663"/>
            <a:ext cx="6949826" cy="5222368"/>
          </a:xfrm>
          <a:prstGeom prst="rect">
            <a:avLst/>
          </a:prstGeom>
        </p:spPr>
      </p:pic>
    </p:spTree>
    <p:extLst>
      <p:ext uri="{BB962C8B-B14F-4D97-AF65-F5344CB8AC3E}">
        <p14:creationId xmlns:p14="http://schemas.microsoft.com/office/powerpoint/2010/main" val="411969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6709" y="20548"/>
            <a:ext cx="11179127" cy="1111982"/>
          </a:xfrm>
        </p:spPr>
        <p:txBody>
          <a:bodyPr/>
          <a:lstStyle/>
          <a:p>
            <a:pPr algn="ctr"/>
            <a:r>
              <a:rPr lang="en-US" dirty="0"/>
              <a:t>Gateway Drug?</a:t>
            </a:r>
          </a:p>
        </p:txBody>
      </p:sp>
      <p:sp>
        <p:nvSpPr>
          <p:cNvPr id="4" name="Slide Number Placeholder 3"/>
          <p:cNvSpPr>
            <a:spLocks noGrp="1"/>
          </p:cNvSpPr>
          <p:nvPr>
            <p:ph type="sldNum" sz="quarter" idx="12"/>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AFA95A-08C6-4AF8-B69D-9A0DB0367A49}"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B0529423-91BE-498F-A956-043E6606FF1F}"/>
              </a:ext>
            </a:extLst>
          </p:cNvPr>
          <p:cNvPicPr>
            <a:picLocks noChangeAspect="1"/>
          </p:cNvPicPr>
          <p:nvPr/>
        </p:nvPicPr>
        <p:blipFill>
          <a:blip r:embed="rId3"/>
          <a:stretch>
            <a:fillRect/>
          </a:stretch>
        </p:blipFill>
        <p:spPr>
          <a:xfrm>
            <a:off x="1761505" y="1069306"/>
            <a:ext cx="8668989" cy="5480314"/>
          </a:xfrm>
          <a:prstGeom prst="rect">
            <a:avLst/>
          </a:prstGeom>
        </p:spPr>
      </p:pic>
    </p:spTree>
    <p:extLst>
      <p:ext uri="{BB962C8B-B14F-4D97-AF65-F5344CB8AC3E}">
        <p14:creationId xmlns:p14="http://schemas.microsoft.com/office/powerpoint/2010/main" val="336606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AFA95A-08C6-4AF8-B69D-9A0DB0367A49}"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5" name="Picture 4"/>
          <p:cNvPicPr>
            <a:picLocks noChangeAspect="1"/>
          </p:cNvPicPr>
          <p:nvPr/>
        </p:nvPicPr>
        <p:blipFill>
          <a:blip r:embed="rId2"/>
          <a:stretch>
            <a:fillRect/>
          </a:stretch>
        </p:blipFill>
        <p:spPr>
          <a:xfrm>
            <a:off x="3901363" y="205258"/>
            <a:ext cx="4805891" cy="6477856"/>
          </a:xfrm>
          <a:prstGeom prst="rect">
            <a:avLst/>
          </a:prstGeom>
        </p:spPr>
      </p:pic>
    </p:spTree>
    <p:extLst>
      <p:ext uri="{BB962C8B-B14F-4D97-AF65-F5344CB8AC3E}">
        <p14:creationId xmlns:p14="http://schemas.microsoft.com/office/powerpoint/2010/main" val="91309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AF4F86-43E9-4C0D-B6A7-F6C940D4A4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110" t="9166" b="15840"/>
          <a:stretch/>
        </p:blipFill>
        <p:spPr>
          <a:xfrm flipH="1">
            <a:off x="0" y="0"/>
            <a:ext cx="12192000" cy="6858000"/>
          </a:xfrm>
          <a:prstGeom prst="rect">
            <a:avLst/>
          </a:prstGeom>
        </p:spPr>
      </p:pic>
      <p:sp>
        <p:nvSpPr>
          <p:cNvPr id="4" name="Title 3"/>
          <p:cNvSpPr>
            <a:spLocks noGrp="1"/>
          </p:cNvSpPr>
          <p:nvPr>
            <p:ph type="title"/>
          </p:nvPr>
        </p:nvSpPr>
        <p:spPr>
          <a:xfrm>
            <a:off x="609600" y="3993930"/>
            <a:ext cx="10896600" cy="990600"/>
          </a:xfrm>
        </p:spPr>
        <p:txBody>
          <a:bodyPr>
            <a:normAutofit fontScale="90000"/>
          </a:bodyPr>
          <a:lstStyle/>
          <a:p>
            <a:pPr algn="ctr">
              <a:lnSpc>
                <a:spcPct val="100000"/>
              </a:lnSpc>
              <a:spcBef>
                <a:spcPts val="1200"/>
              </a:spcBef>
              <a:spcAft>
                <a:spcPts val="1800"/>
              </a:spcAft>
            </a:pPr>
            <a:br>
              <a:rPr lang="en-US" sz="5300" dirty="0"/>
            </a:br>
            <a:br>
              <a:rPr lang="en-US" sz="4000" dirty="0">
                <a:solidFill>
                  <a:schemeClr val="tx1"/>
                </a:solidFill>
                <a:latin typeface="Microsoft Tai Le" panose="020B0502040204020203" pitchFamily="34" charset="0"/>
                <a:cs typeface="Microsoft Tai Le" panose="020B0502040204020203" pitchFamily="34" charset="0"/>
              </a:rPr>
            </a:br>
            <a:br>
              <a:rPr lang="en-US" sz="4000" dirty="0">
                <a:solidFill>
                  <a:schemeClr val="tx1"/>
                </a:solidFill>
                <a:latin typeface="Microsoft Tai Le" panose="020B0502040204020203" pitchFamily="34" charset="0"/>
                <a:cs typeface="Microsoft Tai Le" panose="020B0502040204020203" pitchFamily="34" charset="0"/>
              </a:rPr>
            </a:br>
            <a:r>
              <a:rPr lang="en-US" sz="6200" dirty="0">
                <a:solidFill>
                  <a:schemeClr val="tx1"/>
                </a:solidFill>
                <a:latin typeface="Microsoft Tai Le" panose="020B0502040204020203" pitchFamily="34" charset="0"/>
                <a:cs typeface="Microsoft Tai Le" panose="020B0502040204020203" pitchFamily="34" charset="0"/>
              </a:rPr>
              <a:t>The Truth About Legal Weed</a:t>
            </a:r>
            <a:endParaRPr lang="en-US" dirty="0">
              <a:solidFill>
                <a:schemeClr val="tx1"/>
              </a:solidFill>
              <a:latin typeface="Microsoft Tai Le" panose="020B0502040204020203" pitchFamily="34" charset="0"/>
              <a:cs typeface="Microsoft Tai Le" panose="020B0502040204020203" pitchFamily="34" charset="0"/>
            </a:endParaRPr>
          </a:p>
        </p:txBody>
      </p:sp>
      <p:sp>
        <p:nvSpPr>
          <p:cNvPr id="2" name="AutoShape 2" descr="Displaying XC_sparkle-GH-revised-color (0000000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3200" y="139261"/>
            <a:ext cx="1501541" cy="1981200"/>
          </a:xfrm>
          <a:prstGeom prst="rect">
            <a:avLst/>
          </a:prstGeom>
        </p:spPr>
      </p:pic>
    </p:spTree>
    <p:extLst>
      <p:ext uri="{BB962C8B-B14F-4D97-AF65-F5344CB8AC3E}">
        <p14:creationId xmlns:p14="http://schemas.microsoft.com/office/powerpoint/2010/main" val="9151739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AFA95A-08C6-4AF8-B69D-9A0DB0367A49}"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5" name="Picture 4"/>
          <p:cNvPicPr>
            <a:picLocks noChangeAspect="1"/>
          </p:cNvPicPr>
          <p:nvPr/>
        </p:nvPicPr>
        <p:blipFill>
          <a:blip r:embed="rId2"/>
          <a:stretch>
            <a:fillRect/>
          </a:stretch>
        </p:blipFill>
        <p:spPr>
          <a:xfrm>
            <a:off x="1828800" y="685800"/>
            <a:ext cx="8810625" cy="5715000"/>
          </a:xfrm>
          <a:prstGeom prst="rect">
            <a:avLst/>
          </a:prstGeom>
        </p:spPr>
      </p:pic>
    </p:spTree>
    <p:extLst>
      <p:ext uri="{BB962C8B-B14F-4D97-AF65-F5344CB8AC3E}">
        <p14:creationId xmlns:p14="http://schemas.microsoft.com/office/powerpoint/2010/main" val="187081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26609"/>
            <a:ext cx="11179127" cy="1111982"/>
          </a:xfrm>
        </p:spPr>
        <p:txBody>
          <a:bodyPr>
            <a:normAutofit/>
          </a:bodyPr>
          <a:lstStyle/>
          <a:p>
            <a:pPr algn="ctr"/>
            <a:r>
              <a:rPr lang="en-US" dirty="0"/>
              <a:t>Marketing – It’s Always on Purpose</a:t>
            </a:r>
          </a:p>
        </p:txBody>
      </p:sp>
      <p:sp>
        <p:nvSpPr>
          <p:cNvPr id="4" name="Slide Number Placeholder 3"/>
          <p:cNvSpPr>
            <a:spLocks noGrp="1"/>
          </p:cNvSpPr>
          <p:nvPr>
            <p:ph type="sldNum" sz="quarter" idx="12"/>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AFA95A-08C6-4AF8-B69D-9A0DB0367A49}"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alt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1027" name="Picture 3" descr="Screen Shot 2019-09-02 at 2.41.09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42" y="930466"/>
            <a:ext cx="4847466" cy="571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Screen Shot 2019-09-02 at 2.41.15 P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3397" y="1082276"/>
            <a:ext cx="5188449" cy="54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198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par>
                                <p:cTn id="8" presetID="10" presetClass="entr" presetSubtype="0"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fade">
                                      <p:cBhvr>
                                        <p:cTn id="10"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AFA95A-08C6-4AF8-B69D-9A0DB0367A49}"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2050" name="Picture 2" descr="Screen Shot 2019-09-02 at 2.41.48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53" y="461013"/>
            <a:ext cx="5922025" cy="546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Screen Shot 2019-09-02 at 2.41.31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758" y="461013"/>
            <a:ext cx="4786944" cy="556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19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AFA95A-08C6-4AF8-B69D-9A0DB0367A49}"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3074" name="Picture 2" descr="Screen Shot 2019-09-02 at 2.42.07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9724"/>
            <a:ext cx="6125859" cy="274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602822" y="3290148"/>
            <a:ext cx="7410979" cy="3090187"/>
            <a:chOff x="3654552" y="3420683"/>
            <a:chExt cx="6769040" cy="2822515"/>
          </a:xfrm>
        </p:grpSpPr>
        <p:pic>
          <p:nvPicPr>
            <p:cNvPr id="3075" name="Picture 3" descr="Screen Shot 2019-09-02 at 2.42.00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4552" y="3420683"/>
              <a:ext cx="6769040" cy="28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007864" y="4893249"/>
              <a:ext cx="5198447" cy="55813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29069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AFA95A-08C6-4AF8-B69D-9A0DB0367A49}"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1027" name="Picture 3" descr="Screen Shot 2019-09-03 at 12.27.22 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279" y="797632"/>
            <a:ext cx="10188424" cy="531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771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63F74C-EEED-4BBA-9295-17858BF0B309}"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B255B3E7-44EA-7C46-86AD-E54BDCDCA59D}"/>
              </a:ext>
            </a:extLst>
          </p:cNvPr>
          <p:cNvPicPr>
            <a:picLocks noChangeAspect="1"/>
          </p:cNvPicPr>
          <p:nvPr/>
        </p:nvPicPr>
        <p:blipFill>
          <a:blip r:embed="rId2"/>
          <a:stretch>
            <a:fillRect/>
          </a:stretch>
        </p:blipFill>
        <p:spPr>
          <a:xfrm>
            <a:off x="431824" y="542120"/>
            <a:ext cx="5373075" cy="5433222"/>
          </a:xfrm>
          <a:prstGeom prst="rect">
            <a:avLst/>
          </a:prstGeom>
        </p:spPr>
      </p:pic>
      <p:pic>
        <p:nvPicPr>
          <p:cNvPr id="8" name="Picture 7">
            <a:extLst>
              <a:ext uri="{FF2B5EF4-FFF2-40B4-BE49-F238E27FC236}">
                <a16:creationId xmlns:a16="http://schemas.microsoft.com/office/drawing/2014/main" id="{0932CB99-5AEB-294B-8845-0BFBD7DF48D4}"/>
              </a:ext>
            </a:extLst>
          </p:cNvPr>
          <p:cNvPicPr>
            <a:picLocks noChangeAspect="1"/>
          </p:cNvPicPr>
          <p:nvPr/>
        </p:nvPicPr>
        <p:blipFill>
          <a:blip r:embed="rId3"/>
          <a:stretch>
            <a:fillRect/>
          </a:stretch>
        </p:blipFill>
        <p:spPr>
          <a:xfrm>
            <a:off x="6331062" y="206953"/>
            <a:ext cx="5162600" cy="2581300"/>
          </a:xfrm>
          <a:prstGeom prst="rect">
            <a:avLst/>
          </a:prstGeom>
        </p:spPr>
      </p:pic>
      <p:pic>
        <p:nvPicPr>
          <p:cNvPr id="9" name="Picture 8">
            <a:extLst>
              <a:ext uri="{FF2B5EF4-FFF2-40B4-BE49-F238E27FC236}">
                <a16:creationId xmlns:a16="http://schemas.microsoft.com/office/drawing/2014/main" id="{9B5FFC7E-B98A-8F40-BB5A-7DA07A548F52}"/>
              </a:ext>
            </a:extLst>
          </p:cNvPr>
          <p:cNvPicPr>
            <a:picLocks noChangeAspect="1"/>
          </p:cNvPicPr>
          <p:nvPr/>
        </p:nvPicPr>
        <p:blipFill>
          <a:blip r:embed="rId4"/>
          <a:stretch>
            <a:fillRect/>
          </a:stretch>
        </p:blipFill>
        <p:spPr>
          <a:xfrm>
            <a:off x="6042040" y="2887038"/>
            <a:ext cx="5740645" cy="3761536"/>
          </a:xfrm>
          <a:prstGeom prst="rect">
            <a:avLst/>
          </a:prstGeom>
        </p:spPr>
      </p:pic>
    </p:spTree>
    <p:extLst>
      <p:ext uri="{BB962C8B-B14F-4D97-AF65-F5344CB8AC3E}">
        <p14:creationId xmlns:p14="http://schemas.microsoft.com/office/powerpoint/2010/main" val="12414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7993B3-A541-944D-A8D3-0B1DCFEA1BBA}"/>
              </a:ext>
            </a:extLst>
          </p:cNvPr>
          <p:cNvSpPr>
            <a:spLocks noGrp="1"/>
          </p:cNvSpPr>
          <p:nvPr>
            <p:ph type="sldNum" sz="quarter" idx="12"/>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2C5939-A1C2-47C8-BB19-38D8E40408EC}"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5" name="Content Placeholder 4">
            <a:extLst>
              <a:ext uri="{FF2B5EF4-FFF2-40B4-BE49-F238E27FC236}">
                <a16:creationId xmlns:a16="http://schemas.microsoft.com/office/drawing/2014/main" id="{64720327-4C0D-1347-8DC8-5DD921881DFB}"/>
              </a:ext>
            </a:extLst>
          </p:cNvPr>
          <p:cNvPicPr>
            <a:picLocks noGrp="1" noChangeAspect="1"/>
          </p:cNvPicPr>
          <p:nvPr>
            <p:ph idx="4294967295"/>
          </p:nvPr>
        </p:nvPicPr>
        <p:blipFill>
          <a:blip r:embed="rId2"/>
          <a:stretch>
            <a:fillRect/>
          </a:stretch>
        </p:blipFill>
        <p:spPr>
          <a:xfrm>
            <a:off x="1479479" y="507603"/>
            <a:ext cx="9174822" cy="5683629"/>
          </a:xfrm>
          <a:prstGeom prst="rect">
            <a:avLst/>
          </a:prstGeom>
        </p:spPr>
      </p:pic>
    </p:spTree>
    <p:extLst>
      <p:ext uri="{BB962C8B-B14F-4D97-AF65-F5344CB8AC3E}">
        <p14:creationId xmlns:p14="http://schemas.microsoft.com/office/powerpoint/2010/main" val="20878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2C5939-A1C2-47C8-BB19-38D8E40408EC}"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5" name="Picture 4"/>
          <p:cNvPicPr>
            <a:picLocks noChangeAspect="1"/>
          </p:cNvPicPr>
          <p:nvPr/>
        </p:nvPicPr>
        <p:blipFill>
          <a:blip r:embed="rId2"/>
          <a:stretch>
            <a:fillRect/>
          </a:stretch>
        </p:blipFill>
        <p:spPr>
          <a:xfrm>
            <a:off x="1624444" y="353463"/>
            <a:ext cx="3800226" cy="2320207"/>
          </a:xfrm>
          <a:prstGeom prst="rect">
            <a:avLst/>
          </a:prstGeom>
        </p:spPr>
      </p:pic>
      <p:pic>
        <p:nvPicPr>
          <p:cNvPr id="6" name="Picture 5"/>
          <p:cNvPicPr>
            <a:picLocks noChangeAspect="1"/>
          </p:cNvPicPr>
          <p:nvPr/>
        </p:nvPicPr>
        <p:blipFill>
          <a:blip r:embed="rId3"/>
          <a:stretch>
            <a:fillRect/>
          </a:stretch>
        </p:blipFill>
        <p:spPr>
          <a:xfrm>
            <a:off x="1726171" y="2876285"/>
            <a:ext cx="3698499" cy="2255335"/>
          </a:xfrm>
          <a:prstGeom prst="rect">
            <a:avLst/>
          </a:prstGeom>
        </p:spPr>
      </p:pic>
      <p:pic>
        <p:nvPicPr>
          <p:cNvPr id="7" name="Picture 6"/>
          <p:cNvPicPr>
            <a:picLocks noChangeAspect="1"/>
          </p:cNvPicPr>
          <p:nvPr/>
        </p:nvPicPr>
        <p:blipFill>
          <a:blip r:embed="rId4"/>
          <a:stretch>
            <a:fillRect/>
          </a:stretch>
        </p:blipFill>
        <p:spPr>
          <a:xfrm>
            <a:off x="6214295" y="354555"/>
            <a:ext cx="3648896" cy="2330708"/>
          </a:xfrm>
          <a:prstGeom prst="rect">
            <a:avLst/>
          </a:prstGeom>
        </p:spPr>
      </p:pic>
      <p:pic>
        <p:nvPicPr>
          <p:cNvPr id="8" name="Picture 7"/>
          <p:cNvPicPr>
            <a:picLocks noChangeAspect="1"/>
          </p:cNvPicPr>
          <p:nvPr/>
        </p:nvPicPr>
        <p:blipFill>
          <a:blip r:embed="rId5"/>
          <a:stretch>
            <a:fillRect/>
          </a:stretch>
        </p:blipFill>
        <p:spPr>
          <a:xfrm>
            <a:off x="6214295" y="2876285"/>
            <a:ext cx="3701003" cy="3707285"/>
          </a:xfrm>
          <a:prstGeom prst="rect">
            <a:avLst/>
          </a:prstGeom>
        </p:spPr>
      </p:pic>
      <p:pic>
        <p:nvPicPr>
          <p:cNvPr id="9" name="Picture 8"/>
          <p:cNvPicPr>
            <a:picLocks noChangeAspect="1"/>
          </p:cNvPicPr>
          <p:nvPr/>
        </p:nvPicPr>
        <p:blipFill>
          <a:blip r:embed="rId6"/>
          <a:stretch>
            <a:fillRect/>
          </a:stretch>
        </p:blipFill>
        <p:spPr>
          <a:xfrm>
            <a:off x="1624444" y="5334235"/>
            <a:ext cx="3988598" cy="1374275"/>
          </a:xfrm>
          <a:prstGeom prst="rect">
            <a:avLst/>
          </a:prstGeom>
        </p:spPr>
      </p:pic>
    </p:spTree>
    <p:extLst>
      <p:ext uri="{BB962C8B-B14F-4D97-AF65-F5344CB8AC3E}">
        <p14:creationId xmlns:p14="http://schemas.microsoft.com/office/powerpoint/2010/main" val="130843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38301" y="1229099"/>
            <a:ext cx="8624455" cy="1966038"/>
          </a:xfrm>
          <a:prstGeom prst="rect">
            <a:avLst/>
          </a:prstGeom>
        </p:spPr>
      </p:pic>
      <p:pic>
        <p:nvPicPr>
          <p:cNvPr id="6" name="Picture 5"/>
          <p:cNvPicPr>
            <a:picLocks noChangeAspect="1"/>
          </p:cNvPicPr>
          <p:nvPr/>
        </p:nvPicPr>
        <p:blipFill>
          <a:blip r:embed="rId3"/>
          <a:stretch>
            <a:fillRect/>
          </a:stretch>
        </p:blipFill>
        <p:spPr>
          <a:xfrm>
            <a:off x="1727995" y="547948"/>
            <a:ext cx="1470079" cy="490026"/>
          </a:xfrm>
          <a:prstGeom prst="rect">
            <a:avLst/>
          </a:prstGeom>
        </p:spPr>
      </p:pic>
      <p:pic>
        <p:nvPicPr>
          <p:cNvPr id="7" name="Picture 6"/>
          <p:cNvPicPr>
            <a:picLocks noChangeAspect="1"/>
          </p:cNvPicPr>
          <p:nvPr/>
        </p:nvPicPr>
        <p:blipFill>
          <a:blip r:embed="rId4"/>
          <a:stretch>
            <a:fillRect/>
          </a:stretch>
        </p:blipFill>
        <p:spPr>
          <a:xfrm>
            <a:off x="2926339" y="4576650"/>
            <a:ext cx="6048375" cy="1143000"/>
          </a:xfrm>
          <a:prstGeom prst="rect">
            <a:avLst/>
          </a:prstGeom>
        </p:spPr>
      </p:pic>
      <p:pic>
        <p:nvPicPr>
          <p:cNvPr id="8" name="Picture 7"/>
          <p:cNvPicPr>
            <a:picLocks noChangeAspect="1"/>
          </p:cNvPicPr>
          <p:nvPr/>
        </p:nvPicPr>
        <p:blipFill>
          <a:blip r:embed="rId5"/>
          <a:stretch>
            <a:fillRect/>
          </a:stretch>
        </p:blipFill>
        <p:spPr>
          <a:xfrm>
            <a:off x="4869007" y="3856626"/>
            <a:ext cx="2163041" cy="368947"/>
          </a:xfrm>
          <a:prstGeom prst="rect">
            <a:avLst/>
          </a:prstGeom>
        </p:spPr>
      </p:pic>
    </p:spTree>
    <p:extLst>
      <p:ext uri="{BB962C8B-B14F-4D97-AF65-F5344CB8AC3E}">
        <p14:creationId xmlns:p14="http://schemas.microsoft.com/office/powerpoint/2010/main" val="317780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813212" y="499371"/>
            <a:ext cx="1143000" cy="371475"/>
          </a:xfrm>
          <a:prstGeom prst="rect">
            <a:avLst/>
          </a:prstGeom>
        </p:spPr>
      </p:pic>
      <p:pic>
        <p:nvPicPr>
          <p:cNvPr id="6" name="Picture 5"/>
          <p:cNvPicPr>
            <a:picLocks noChangeAspect="1"/>
          </p:cNvPicPr>
          <p:nvPr/>
        </p:nvPicPr>
        <p:blipFill>
          <a:blip r:embed="rId3"/>
          <a:stretch>
            <a:fillRect/>
          </a:stretch>
        </p:blipFill>
        <p:spPr>
          <a:xfrm>
            <a:off x="228600" y="870846"/>
            <a:ext cx="11734801" cy="2313724"/>
          </a:xfrm>
          <a:prstGeom prst="rect">
            <a:avLst/>
          </a:prstGeom>
        </p:spPr>
      </p:pic>
      <p:pic>
        <p:nvPicPr>
          <p:cNvPr id="8" name="Picture 7"/>
          <p:cNvPicPr>
            <a:picLocks noChangeAspect="1"/>
          </p:cNvPicPr>
          <p:nvPr/>
        </p:nvPicPr>
        <p:blipFill>
          <a:blip r:embed="rId4"/>
          <a:stretch>
            <a:fillRect/>
          </a:stretch>
        </p:blipFill>
        <p:spPr>
          <a:xfrm>
            <a:off x="228600" y="3733800"/>
            <a:ext cx="11688820" cy="2083595"/>
          </a:xfrm>
          <a:prstGeom prst="rect">
            <a:avLst/>
          </a:prstGeom>
        </p:spPr>
      </p:pic>
      <p:sp>
        <p:nvSpPr>
          <p:cNvPr id="9" name="Rectangle 8"/>
          <p:cNvSpPr/>
          <p:nvPr/>
        </p:nvSpPr>
        <p:spPr>
          <a:xfrm>
            <a:off x="3169369" y="4199302"/>
            <a:ext cx="1781262" cy="409848"/>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5950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1600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0908" y="228600"/>
            <a:ext cx="10915292" cy="909688"/>
          </a:xfrm>
        </p:spPr>
        <p:txBody>
          <a:bodyPr>
            <a:normAutofit fontScale="90000"/>
          </a:bodyPr>
          <a:lstStyle/>
          <a:p>
            <a:pPr algn="ctr"/>
            <a:r>
              <a:rPr lang="en-US" dirty="0">
                <a:solidFill>
                  <a:schemeClr val="tx1"/>
                </a:solidFill>
              </a:rPr>
              <a:t>What Does The Law Say About Cannabis Now?</a:t>
            </a:r>
          </a:p>
        </p:txBody>
      </p:sp>
      <p:pic>
        <p:nvPicPr>
          <p:cNvPr id="5" name="cannabis laws in Ilinois what you should know">
            <a:hlinkClick r:id="" action="ppaction://media"/>
            <a:extLst>
              <a:ext uri="{FF2B5EF4-FFF2-40B4-BE49-F238E27FC236}">
                <a16:creationId xmlns:a16="http://schemas.microsoft.com/office/drawing/2014/main" id="{67EBE929-5362-4F99-8988-7C113B92BE7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47800" y="1192439"/>
            <a:ext cx="9677400" cy="5436961"/>
          </a:xfrm>
        </p:spPr>
      </p:pic>
    </p:spTree>
    <p:extLst>
      <p:ext uri="{BB962C8B-B14F-4D97-AF65-F5344CB8AC3E}">
        <p14:creationId xmlns:p14="http://schemas.microsoft.com/office/powerpoint/2010/main" val="40210672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6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Summary</a:t>
            </a:r>
          </a:p>
        </p:txBody>
      </p:sp>
      <p:sp>
        <p:nvSpPr>
          <p:cNvPr id="2" name="Content Placeholder 1"/>
          <p:cNvSpPr>
            <a:spLocks noGrp="1"/>
          </p:cNvSpPr>
          <p:nvPr>
            <p:ph idx="1"/>
          </p:nvPr>
        </p:nvSpPr>
        <p:spPr>
          <a:xfrm>
            <a:off x="589088" y="1254557"/>
            <a:ext cx="11163875" cy="4601381"/>
          </a:xfrm>
        </p:spPr>
        <p:txBody>
          <a:bodyPr>
            <a:noAutofit/>
          </a:bodyPr>
          <a:lstStyle/>
          <a:p>
            <a:r>
              <a:rPr lang="en-US" sz="3200" dirty="0">
                <a:solidFill>
                  <a:schemeClr val="accent3"/>
                </a:solidFill>
              </a:rPr>
              <a:t>Vaping and marijuana are both chronically misunderstood…and this isn’t an accident</a:t>
            </a:r>
          </a:p>
          <a:p>
            <a:r>
              <a:rPr lang="en-US" sz="3200" dirty="0">
                <a:solidFill>
                  <a:schemeClr val="accent3"/>
                </a:solidFill>
              </a:rPr>
              <a:t>From a health perspective, nobody should vape if they aren’t already smoking cigarettes…and particularly not kids</a:t>
            </a:r>
          </a:p>
          <a:p>
            <a:r>
              <a:rPr lang="en-US" sz="3200" dirty="0">
                <a:solidFill>
                  <a:schemeClr val="accent3"/>
                </a:solidFill>
              </a:rPr>
              <a:t>Marijuana is far from a benign substance, and is particularly harmful for youth</a:t>
            </a:r>
          </a:p>
          <a:p>
            <a:r>
              <a:rPr lang="en-US" sz="3200" dirty="0">
                <a:solidFill>
                  <a:schemeClr val="accent3"/>
                </a:solidFill>
              </a:rPr>
              <a:t>Marijuana and THC extracts can be vaped, and higher potency is associated with more severe side effects</a:t>
            </a:r>
          </a:p>
          <a:p>
            <a:pPr>
              <a:lnSpc>
                <a:spcPct val="100000"/>
              </a:lnSpc>
              <a:spcBef>
                <a:spcPts val="0"/>
              </a:spcBef>
            </a:pPr>
            <a:endParaRPr lang="en-US" sz="1000" dirty="0">
              <a:solidFill>
                <a:schemeClr val="accent3"/>
              </a:solidFill>
            </a:endParaRPr>
          </a:p>
          <a:p>
            <a:pPr marL="0" indent="0" algn="ctr">
              <a:buNone/>
            </a:pPr>
            <a:endParaRPr lang="en-US" sz="3200" dirty="0">
              <a:solidFill>
                <a:schemeClr val="accent3"/>
              </a:solidFill>
            </a:endParaRPr>
          </a:p>
        </p:txBody>
      </p:sp>
      <p:sp>
        <p:nvSpPr>
          <p:cNvPr id="4" name="Slide Number Placeholder 3"/>
          <p:cNvSpPr>
            <a:spLocks noGrp="1"/>
          </p:cNvSpPr>
          <p:nvPr>
            <p:ph type="sldNum" sz="quarter" idx="12"/>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2C5939-A1C2-47C8-BB19-38D8E40408EC}"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5666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p:cNvSpPr/>
          <p:nvPr/>
        </p:nvSpPr>
        <p:spPr>
          <a:xfrm>
            <a:off x="-2" y="0"/>
            <a:ext cx="12370087" cy="7058346"/>
          </a:xfrm>
          <a:prstGeom prst="rect">
            <a:avLst/>
          </a:prstGeom>
          <a:solidFill>
            <a:srgbClr val="437A84"/>
          </a:solidFill>
          <a:ln w="12700">
            <a:solidFill>
              <a:srgbClr val="6D7A48"/>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pic>
        <p:nvPicPr>
          <p:cNvPr id="120" name="image3.tif" descr="image3.tif"/>
          <p:cNvPicPr>
            <a:picLocks noChangeAspect="1"/>
          </p:cNvPicPr>
          <p:nvPr/>
        </p:nvPicPr>
        <p:blipFill>
          <a:blip r:embed="rId3"/>
          <a:stretch>
            <a:fillRect/>
          </a:stretch>
        </p:blipFill>
        <p:spPr>
          <a:xfrm>
            <a:off x="5215349" y="-1079204"/>
            <a:ext cx="8553293" cy="5688276"/>
          </a:xfrm>
          <a:prstGeom prst="rect">
            <a:avLst/>
          </a:prstGeom>
          <a:ln w="12700">
            <a:miter lim="400000"/>
          </a:ln>
        </p:spPr>
      </p:pic>
      <p:pic>
        <p:nvPicPr>
          <p:cNvPr id="121" name="image7.tif" descr="image7.tif"/>
          <p:cNvPicPr>
            <a:picLocks noChangeAspect="1"/>
          </p:cNvPicPr>
          <p:nvPr/>
        </p:nvPicPr>
        <p:blipFill>
          <a:blip r:embed="rId4"/>
          <a:stretch>
            <a:fillRect/>
          </a:stretch>
        </p:blipFill>
        <p:spPr>
          <a:xfrm>
            <a:off x="8056605" y="217690"/>
            <a:ext cx="3398108" cy="1851704"/>
          </a:xfrm>
          <a:prstGeom prst="rect">
            <a:avLst/>
          </a:prstGeom>
          <a:ln w="12700">
            <a:miter lim="400000"/>
          </a:ln>
        </p:spPr>
      </p:pic>
      <p:sp>
        <p:nvSpPr>
          <p:cNvPr id="122" name="Building…"/>
          <p:cNvSpPr txBox="1"/>
          <p:nvPr/>
        </p:nvSpPr>
        <p:spPr>
          <a:xfrm>
            <a:off x="1477116" y="2962984"/>
            <a:ext cx="9033347" cy="291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600">
                <a:solidFill>
                  <a:srgbClr val="FFFFFF"/>
                </a:solidFill>
                <a:latin typeface="Trebuchet MS"/>
                <a:ea typeface="Trebuchet MS"/>
                <a:cs typeface="Trebuchet MS"/>
                <a:sym typeface="Trebuchet MS"/>
              </a:defRPr>
            </a:pPr>
            <a:r>
              <a:rPr kumimoji="0" sz="9600" b="0" i="0" u="none" strike="noStrike" kern="0" cap="none" spc="0" normalizeH="0" baseline="0" noProof="0">
                <a:ln>
                  <a:noFill/>
                </a:ln>
                <a:solidFill>
                  <a:srgbClr val="FFFFFF"/>
                </a:solidFill>
                <a:effectLst/>
                <a:uLnTx/>
                <a:uFillTx/>
                <a:latin typeface="Trebuchet MS"/>
                <a:sym typeface="Trebuchet MS"/>
              </a:rPr>
              <a:t>Building</a:t>
            </a:r>
          </a:p>
          <a:p>
            <a:pPr marL="0" marR="0" lvl="0" indent="0" algn="l" defTabSz="914400" rtl="0" eaLnBrk="1" fontAlgn="auto" latinLnBrk="0" hangingPunct="0">
              <a:lnSpc>
                <a:spcPct val="100000"/>
              </a:lnSpc>
              <a:spcBef>
                <a:spcPts val="0"/>
              </a:spcBef>
              <a:spcAft>
                <a:spcPts val="0"/>
              </a:spcAft>
              <a:buClrTx/>
              <a:buSzTx/>
              <a:buFontTx/>
              <a:buNone/>
              <a:tabLst/>
              <a:defRPr sz="9600">
                <a:solidFill>
                  <a:srgbClr val="FFFFFF"/>
                </a:solidFill>
                <a:latin typeface="Trebuchet MS"/>
                <a:ea typeface="Trebuchet MS"/>
                <a:cs typeface="Trebuchet MS"/>
                <a:sym typeface="Trebuchet MS"/>
              </a:defRPr>
            </a:pPr>
            <a:r>
              <a:rPr kumimoji="0" sz="9600" b="0" i="0" u="none" strike="noStrike" kern="0" cap="none" spc="0" normalizeH="0" baseline="0" noProof="0">
                <a:ln>
                  <a:noFill/>
                </a:ln>
                <a:solidFill>
                  <a:srgbClr val="FFFFFF"/>
                </a:solidFill>
                <a:effectLst/>
                <a:uLnTx/>
                <a:uFillTx/>
                <a:latin typeface="Trebuchet MS"/>
                <a:sym typeface="Trebuchet MS"/>
              </a:rPr>
              <a:t>Resilience</a:t>
            </a:r>
          </a:p>
        </p:txBody>
      </p:sp>
      <p:sp>
        <p:nvSpPr>
          <p:cNvPr id="123" name="Presented By…"/>
          <p:cNvSpPr txBox="1"/>
          <p:nvPr/>
        </p:nvSpPr>
        <p:spPr>
          <a:xfrm>
            <a:off x="1490753" y="5956012"/>
            <a:ext cx="4732962" cy="967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000">
                <a:solidFill>
                  <a:srgbClr val="FFFFFF"/>
                </a:solidFill>
                <a:latin typeface="Trebuchet MS"/>
                <a:ea typeface="Trebuchet MS"/>
                <a:cs typeface="Trebuchet MS"/>
                <a:sym typeface="Trebuchet MS"/>
              </a:defRPr>
            </a:pPr>
            <a:r>
              <a:rPr kumimoji="0" sz="2000" b="0" i="0" u="none" strike="noStrike" kern="0" cap="none" spc="0" normalizeH="0" baseline="0" noProof="0">
                <a:ln>
                  <a:noFill/>
                </a:ln>
                <a:solidFill>
                  <a:srgbClr val="FFFFFF"/>
                </a:solidFill>
                <a:effectLst/>
                <a:uLnTx/>
                <a:uFillTx/>
                <a:latin typeface="Trebuchet MS"/>
                <a:sym typeface="Trebuchet MS"/>
              </a:rPr>
              <a:t>Presented By</a:t>
            </a:r>
          </a:p>
          <a:p>
            <a:pPr marL="0" marR="0" lvl="0" indent="0" algn="l" defTabSz="914400" rtl="0" eaLnBrk="1" fontAlgn="auto" latinLnBrk="0" hangingPunct="0">
              <a:lnSpc>
                <a:spcPct val="100000"/>
              </a:lnSpc>
              <a:spcBef>
                <a:spcPts val="0"/>
              </a:spcBef>
              <a:spcAft>
                <a:spcPts val="0"/>
              </a:spcAft>
              <a:buClrTx/>
              <a:buSzTx/>
              <a:buFontTx/>
              <a:buNone/>
              <a:tabLst/>
              <a:defRPr sz="2000">
                <a:solidFill>
                  <a:srgbClr val="FFFFFF"/>
                </a:solidFill>
                <a:latin typeface="Trebuchet MS"/>
                <a:ea typeface="Trebuchet MS"/>
                <a:cs typeface="Trebuchet MS"/>
                <a:sym typeface="Trebuchet MS"/>
              </a:defRPr>
            </a:pPr>
            <a:r>
              <a:rPr kumimoji="0" sz="2000" b="0" i="0" u="none" strike="noStrike" kern="0" cap="none" spc="0" normalizeH="0" baseline="0" noProof="0">
                <a:ln>
                  <a:noFill/>
                </a:ln>
                <a:solidFill>
                  <a:srgbClr val="FFFFFF"/>
                </a:solidFill>
                <a:effectLst/>
                <a:uLnTx/>
                <a:uFillTx/>
                <a:latin typeface="Trebuchet MS"/>
                <a:sym typeface="Trebuchet MS"/>
              </a:rPr>
              <a:t>Adam Russo, LCSW</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Coping with Anxiety"/>
          <p:cNvSpPr txBox="1">
            <a:spLocks noGrp="1"/>
          </p:cNvSpPr>
          <p:nvPr>
            <p:ph type="title"/>
          </p:nvPr>
        </p:nvSpPr>
        <p:spPr>
          <a:xfrm>
            <a:off x="3093426" y="1131093"/>
            <a:ext cx="7886702" cy="994173"/>
          </a:xfrm>
          <a:prstGeom prst="rect">
            <a:avLst/>
          </a:prstGeom>
        </p:spPr>
        <p:txBody>
          <a:bodyPr/>
          <a:lstStyle/>
          <a:p>
            <a:r>
              <a:t>Coping with Anxiety</a:t>
            </a:r>
          </a:p>
        </p:txBody>
      </p:sp>
      <p:sp>
        <p:nvSpPr>
          <p:cNvPr id="128" name="What is the…"/>
          <p:cNvSpPr txBox="1">
            <a:spLocks noGrp="1"/>
          </p:cNvSpPr>
          <p:nvPr>
            <p:ph type="body" sz="half" idx="1"/>
          </p:nvPr>
        </p:nvSpPr>
        <p:spPr>
          <a:xfrm>
            <a:off x="2152649" y="2604537"/>
            <a:ext cx="7886702" cy="3263505"/>
          </a:xfrm>
          <a:prstGeom prst="rect">
            <a:avLst/>
          </a:prstGeom>
        </p:spPr>
        <p:txBody>
          <a:bodyPr/>
          <a:lstStyle/>
          <a:p>
            <a:pPr marL="0" indent="0">
              <a:buSzTx/>
              <a:buFontTx/>
              <a:buNone/>
              <a:defRPr sz="4000"/>
            </a:pPr>
            <a:r>
              <a:t>What is the </a:t>
            </a:r>
          </a:p>
          <a:p>
            <a:pPr marL="0" indent="0">
              <a:buSzTx/>
              <a:buFontTx/>
              <a:buNone/>
              <a:defRPr sz="4000"/>
            </a:pPr>
            <a:r>
              <a:t>Purpose of Parenting?</a:t>
            </a:r>
          </a:p>
        </p:txBody>
      </p:sp>
      <p:pic>
        <p:nvPicPr>
          <p:cNvPr id="129" name="image8.tif" descr="image8.tif"/>
          <p:cNvPicPr>
            <a:picLocks noChangeAspect="1"/>
          </p:cNvPicPr>
          <p:nvPr/>
        </p:nvPicPr>
        <p:blipFill>
          <a:blip r:embed="rId3"/>
          <a:stretch>
            <a:fillRect/>
          </a:stretch>
        </p:blipFill>
        <p:spPr>
          <a:xfrm>
            <a:off x="1995120" y="1173773"/>
            <a:ext cx="1049949" cy="1056995"/>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oping with Anxiety"/>
          <p:cNvSpPr txBox="1">
            <a:spLocks noGrp="1"/>
          </p:cNvSpPr>
          <p:nvPr>
            <p:ph type="title"/>
          </p:nvPr>
        </p:nvSpPr>
        <p:spPr>
          <a:xfrm>
            <a:off x="2092568" y="365125"/>
            <a:ext cx="10515601" cy="1325563"/>
          </a:xfrm>
          <a:prstGeom prst="rect">
            <a:avLst/>
          </a:prstGeom>
        </p:spPr>
        <p:txBody>
          <a:bodyPr/>
          <a:lstStyle/>
          <a:p>
            <a:r>
              <a:t>Coping with Anxiety</a:t>
            </a:r>
          </a:p>
        </p:txBody>
      </p:sp>
      <p:sp>
        <p:nvSpPr>
          <p:cNvPr id="134" name="Delayed Gratification…"/>
          <p:cNvSpPr txBox="1">
            <a:spLocks noGrp="1"/>
          </p:cNvSpPr>
          <p:nvPr>
            <p:ph type="body" idx="1"/>
          </p:nvPr>
        </p:nvSpPr>
        <p:spPr>
          <a:xfrm>
            <a:off x="838200" y="1841340"/>
            <a:ext cx="10515600" cy="4351339"/>
          </a:xfrm>
          <a:prstGeom prst="rect">
            <a:avLst/>
          </a:prstGeom>
        </p:spPr>
        <p:txBody>
          <a:bodyPr/>
          <a:lstStyle/>
          <a:p>
            <a:pPr marL="0" indent="0">
              <a:buSzTx/>
              <a:buFontTx/>
              <a:buNone/>
              <a:defRPr sz="4200"/>
            </a:pPr>
            <a:endParaRPr/>
          </a:p>
          <a:p>
            <a:pPr marL="0" indent="0">
              <a:buSzTx/>
              <a:buFontTx/>
              <a:buNone/>
              <a:defRPr sz="4200"/>
            </a:pPr>
            <a:r>
              <a:t>Delayed Gratification</a:t>
            </a:r>
          </a:p>
          <a:p>
            <a:pPr marL="0" indent="0">
              <a:buSzTx/>
              <a:buFontTx/>
              <a:buNone/>
              <a:defRPr sz="4200"/>
            </a:pPr>
            <a:r>
              <a:t>is Essential to Success</a:t>
            </a:r>
          </a:p>
        </p:txBody>
      </p:sp>
      <p:pic>
        <p:nvPicPr>
          <p:cNvPr id="135" name="image8.tif" descr="image8.tif"/>
          <p:cNvPicPr>
            <a:picLocks noChangeAspect="1"/>
          </p:cNvPicPr>
          <p:nvPr/>
        </p:nvPicPr>
        <p:blipFill>
          <a:blip r:embed="rId3"/>
          <a:stretch>
            <a:fillRect/>
          </a:stretch>
        </p:blipFill>
        <p:spPr>
          <a:xfrm>
            <a:off x="628160" y="422031"/>
            <a:ext cx="1399933" cy="1409327"/>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kills for Success"/>
          <p:cNvSpPr txBox="1">
            <a:spLocks noGrp="1"/>
          </p:cNvSpPr>
          <p:nvPr>
            <p:ph type="title"/>
          </p:nvPr>
        </p:nvSpPr>
        <p:spPr>
          <a:xfrm>
            <a:off x="2092568" y="365125"/>
            <a:ext cx="10515601" cy="1325563"/>
          </a:xfrm>
          <a:prstGeom prst="rect">
            <a:avLst/>
          </a:prstGeom>
        </p:spPr>
        <p:txBody>
          <a:bodyPr/>
          <a:lstStyle/>
          <a:p>
            <a:r>
              <a:t>Skills for Success</a:t>
            </a:r>
          </a:p>
        </p:txBody>
      </p:sp>
      <p:sp>
        <p:nvSpPr>
          <p:cNvPr id="144" name="Anxiety is not bad…"/>
          <p:cNvSpPr txBox="1">
            <a:spLocks noGrp="1"/>
          </p:cNvSpPr>
          <p:nvPr>
            <p:ph type="body" idx="1"/>
          </p:nvPr>
        </p:nvSpPr>
        <p:spPr>
          <a:xfrm>
            <a:off x="838200" y="2329716"/>
            <a:ext cx="10515600" cy="4351339"/>
          </a:xfrm>
          <a:prstGeom prst="rect">
            <a:avLst/>
          </a:prstGeom>
        </p:spPr>
        <p:txBody>
          <a:bodyPr/>
          <a:lstStyle/>
          <a:p>
            <a:pPr marL="0" indent="0">
              <a:buSzTx/>
              <a:buFontTx/>
              <a:buNone/>
              <a:defRPr sz="4200"/>
            </a:pPr>
            <a:endParaRPr/>
          </a:p>
          <a:p>
            <a:pPr marL="421105" indent="-421105">
              <a:buFontTx/>
              <a:defRPr sz="4200"/>
            </a:pPr>
            <a:r>
              <a:t>Anxiety is not bad</a:t>
            </a:r>
          </a:p>
          <a:p>
            <a:pPr marL="421105" indent="-421105">
              <a:buFontTx/>
              <a:defRPr sz="4200"/>
            </a:pPr>
            <a:r>
              <a:t>Anxiety can and should be helpful</a:t>
            </a:r>
          </a:p>
          <a:p>
            <a:pPr marL="421105" indent="-421105">
              <a:buFontTx/>
              <a:defRPr sz="4200"/>
            </a:pPr>
            <a:r>
              <a:t>Coping with Anxiety is an adaptive skill</a:t>
            </a:r>
          </a:p>
        </p:txBody>
      </p:sp>
      <p:pic>
        <p:nvPicPr>
          <p:cNvPr id="145" name="image8.tif" descr="image8.tif"/>
          <p:cNvPicPr>
            <a:picLocks noChangeAspect="1"/>
          </p:cNvPicPr>
          <p:nvPr/>
        </p:nvPicPr>
        <p:blipFill>
          <a:blip r:embed="rId3"/>
          <a:stretch>
            <a:fillRect/>
          </a:stretch>
        </p:blipFill>
        <p:spPr>
          <a:xfrm>
            <a:off x="628160" y="422031"/>
            <a:ext cx="1399933" cy="1409327"/>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orrelates to Success"/>
          <p:cNvSpPr txBox="1">
            <a:spLocks noGrp="1"/>
          </p:cNvSpPr>
          <p:nvPr>
            <p:ph type="title"/>
          </p:nvPr>
        </p:nvSpPr>
        <p:spPr>
          <a:xfrm>
            <a:off x="2092568" y="365125"/>
            <a:ext cx="10515601" cy="1325563"/>
          </a:xfrm>
          <a:prstGeom prst="rect">
            <a:avLst/>
          </a:prstGeom>
        </p:spPr>
        <p:txBody>
          <a:bodyPr/>
          <a:lstStyle/>
          <a:p>
            <a:r>
              <a:t>Correlates to Success</a:t>
            </a:r>
          </a:p>
        </p:txBody>
      </p:sp>
      <p:sp>
        <p:nvSpPr>
          <p:cNvPr id="163" name="Adaptability"/>
          <p:cNvSpPr txBox="1">
            <a:spLocks noGrp="1"/>
          </p:cNvSpPr>
          <p:nvPr>
            <p:ph type="body" idx="1"/>
          </p:nvPr>
        </p:nvSpPr>
        <p:spPr>
          <a:xfrm>
            <a:off x="838200" y="2329716"/>
            <a:ext cx="10515600" cy="4351339"/>
          </a:xfrm>
          <a:prstGeom prst="rect">
            <a:avLst/>
          </a:prstGeom>
        </p:spPr>
        <p:txBody>
          <a:bodyPr/>
          <a:lstStyle>
            <a:lvl1pPr marL="0" indent="0">
              <a:buSzTx/>
              <a:buFontTx/>
              <a:buNone/>
              <a:defRPr sz="4200"/>
            </a:lvl1pPr>
          </a:lstStyle>
          <a:p>
            <a:r>
              <a:t>Adaptability</a:t>
            </a:r>
          </a:p>
        </p:txBody>
      </p:sp>
      <p:pic>
        <p:nvPicPr>
          <p:cNvPr id="164" name="image8.tif" descr="image8.tif"/>
          <p:cNvPicPr>
            <a:picLocks noChangeAspect="1"/>
          </p:cNvPicPr>
          <p:nvPr/>
        </p:nvPicPr>
        <p:blipFill>
          <a:blip r:embed="rId3"/>
          <a:stretch>
            <a:fillRect/>
          </a:stretch>
        </p:blipFill>
        <p:spPr>
          <a:xfrm>
            <a:off x="628160" y="422031"/>
            <a:ext cx="1399933" cy="1409327"/>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Correlates to Success"/>
          <p:cNvSpPr txBox="1">
            <a:spLocks noGrp="1"/>
          </p:cNvSpPr>
          <p:nvPr>
            <p:ph type="title"/>
          </p:nvPr>
        </p:nvSpPr>
        <p:spPr>
          <a:xfrm>
            <a:off x="2092568" y="365125"/>
            <a:ext cx="10515601" cy="1325563"/>
          </a:xfrm>
          <a:prstGeom prst="rect">
            <a:avLst/>
          </a:prstGeom>
        </p:spPr>
        <p:txBody>
          <a:bodyPr/>
          <a:lstStyle/>
          <a:p>
            <a:r>
              <a:t>Correlates to Success</a:t>
            </a:r>
          </a:p>
        </p:txBody>
      </p:sp>
      <p:sp>
        <p:nvSpPr>
          <p:cNvPr id="169" name="Velocity…"/>
          <p:cNvSpPr txBox="1">
            <a:spLocks noGrp="1"/>
          </p:cNvSpPr>
          <p:nvPr>
            <p:ph type="body" idx="1"/>
          </p:nvPr>
        </p:nvSpPr>
        <p:spPr>
          <a:xfrm>
            <a:off x="838200" y="2329716"/>
            <a:ext cx="10515600" cy="4351339"/>
          </a:xfrm>
          <a:prstGeom prst="rect">
            <a:avLst/>
          </a:prstGeom>
        </p:spPr>
        <p:txBody>
          <a:bodyPr/>
          <a:lstStyle/>
          <a:p>
            <a:pPr marL="0" indent="0">
              <a:buSzTx/>
              <a:buFontTx/>
              <a:buNone/>
              <a:defRPr sz="4200"/>
            </a:pPr>
            <a:r>
              <a:t>Velocity</a:t>
            </a:r>
          </a:p>
          <a:p>
            <a:pPr marL="0" indent="0">
              <a:buSzTx/>
              <a:buFontTx/>
              <a:buNone/>
              <a:defRPr sz="4200"/>
            </a:pPr>
            <a:r>
              <a:t>of</a:t>
            </a:r>
          </a:p>
          <a:p>
            <a:pPr marL="0" indent="0">
              <a:buSzTx/>
              <a:buFontTx/>
              <a:buNone/>
              <a:defRPr sz="4200"/>
            </a:pPr>
            <a:r>
              <a:t>Decision Making</a:t>
            </a:r>
          </a:p>
        </p:txBody>
      </p:sp>
      <p:pic>
        <p:nvPicPr>
          <p:cNvPr id="170" name="image8.tif" descr="image8.tif"/>
          <p:cNvPicPr>
            <a:picLocks noChangeAspect="1"/>
          </p:cNvPicPr>
          <p:nvPr/>
        </p:nvPicPr>
        <p:blipFill>
          <a:blip r:embed="rId3"/>
          <a:stretch>
            <a:fillRect/>
          </a:stretch>
        </p:blipFill>
        <p:spPr>
          <a:xfrm>
            <a:off x="628160" y="422031"/>
            <a:ext cx="1399933" cy="1409327"/>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Correlates to Success"/>
          <p:cNvSpPr txBox="1">
            <a:spLocks noGrp="1"/>
          </p:cNvSpPr>
          <p:nvPr>
            <p:ph type="title"/>
          </p:nvPr>
        </p:nvSpPr>
        <p:spPr>
          <a:xfrm>
            <a:off x="2092568" y="365125"/>
            <a:ext cx="10515601" cy="1325563"/>
          </a:xfrm>
          <a:prstGeom prst="rect">
            <a:avLst/>
          </a:prstGeom>
        </p:spPr>
        <p:txBody>
          <a:bodyPr/>
          <a:lstStyle/>
          <a:p>
            <a:r>
              <a:t>Correlates to Success</a:t>
            </a:r>
          </a:p>
        </p:txBody>
      </p:sp>
      <p:sp>
        <p:nvSpPr>
          <p:cNvPr id="175" name="Reliability"/>
          <p:cNvSpPr txBox="1">
            <a:spLocks noGrp="1"/>
          </p:cNvSpPr>
          <p:nvPr>
            <p:ph type="body" idx="1"/>
          </p:nvPr>
        </p:nvSpPr>
        <p:spPr>
          <a:xfrm>
            <a:off x="838200" y="2329716"/>
            <a:ext cx="10515600" cy="4351339"/>
          </a:xfrm>
          <a:prstGeom prst="rect">
            <a:avLst/>
          </a:prstGeom>
        </p:spPr>
        <p:txBody>
          <a:bodyPr/>
          <a:lstStyle>
            <a:lvl1pPr marL="0" indent="0">
              <a:buSzTx/>
              <a:buFontTx/>
              <a:buNone/>
              <a:defRPr sz="4200"/>
            </a:lvl1pPr>
          </a:lstStyle>
          <a:p>
            <a:r>
              <a:t>Reliability</a:t>
            </a:r>
          </a:p>
        </p:txBody>
      </p:sp>
      <p:pic>
        <p:nvPicPr>
          <p:cNvPr id="176" name="image8.tif" descr="image8.tif"/>
          <p:cNvPicPr>
            <a:picLocks noChangeAspect="1"/>
          </p:cNvPicPr>
          <p:nvPr/>
        </p:nvPicPr>
        <p:blipFill>
          <a:blip r:embed="rId3"/>
          <a:stretch>
            <a:fillRect/>
          </a:stretch>
        </p:blipFill>
        <p:spPr>
          <a:xfrm>
            <a:off x="628160" y="422031"/>
            <a:ext cx="1399933" cy="1409327"/>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uccess"/>
          <p:cNvSpPr txBox="1">
            <a:spLocks noGrp="1"/>
          </p:cNvSpPr>
          <p:nvPr>
            <p:ph type="title"/>
          </p:nvPr>
        </p:nvSpPr>
        <p:spPr>
          <a:xfrm>
            <a:off x="2092568" y="365125"/>
            <a:ext cx="10515601" cy="1325563"/>
          </a:xfrm>
          <a:prstGeom prst="rect">
            <a:avLst/>
          </a:prstGeom>
        </p:spPr>
        <p:txBody>
          <a:bodyPr/>
          <a:lstStyle/>
          <a:p>
            <a:r>
              <a:t>Success</a:t>
            </a:r>
          </a:p>
        </p:txBody>
      </p:sp>
      <p:sp>
        <p:nvSpPr>
          <p:cNvPr id="184" name="Conscientiousness"/>
          <p:cNvSpPr txBox="1">
            <a:spLocks noGrp="1"/>
          </p:cNvSpPr>
          <p:nvPr>
            <p:ph type="body" idx="1"/>
          </p:nvPr>
        </p:nvSpPr>
        <p:spPr>
          <a:xfrm>
            <a:off x="838200" y="2329716"/>
            <a:ext cx="10515600" cy="4351339"/>
          </a:xfrm>
          <a:prstGeom prst="rect">
            <a:avLst/>
          </a:prstGeom>
        </p:spPr>
        <p:txBody>
          <a:bodyPr/>
          <a:lstStyle>
            <a:lvl1pPr marL="0" indent="0">
              <a:buSzTx/>
              <a:buFontTx/>
              <a:buNone/>
              <a:defRPr sz="4200"/>
            </a:lvl1pPr>
          </a:lstStyle>
          <a:p>
            <a:r>
              <a:t>Conscientiousness</a:t>
            </a:r>
          </a:p>
        </p:txBody>
      </p:sp>
      <p:pic>
        <p:nvPicPr>
          <p:cNvPr id="185" name="image8.tif" descr="image8.tif"/>
          <p:cNvPicPr>
            <a:picLocks noChangeAspect="1"/>
          </p:cNvPicPr>
          <p:nvPr/>
        </p:nvPicPr>
        <p:blipFill>
          <a:blip r:embed="rId3"/>
          <a:stretch>
            <a:fillRect/>
          </a:stretch>
        </p:blipFill>
        <p:spPr>
          <a:xfrm>
            <a:off x="628160" y="422031"/>
            <a:ext cx="1399933" cy="1409327"/>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uccess"/>
          <p:cNvSpPr txBox="1">
            <a:spLocks noGrp="1"/>
          </p:cNvSpPr>
          <p:nvPr>
            <p:ph type="title"/>
          </p:nvPr>
        </p:nvSpPr>
        <p:spPr>
          <a:xfrm>
            <a:off x="2092568" y="365125"/>
            <a:ext cx="10515601" cy="1325563"/>
          </a:xfrm>
          <a:prstGeom prst="rect">
            <a:avLst/>
          </a:prstGeom>
        </p:spPr>
        <p:txBody>
          <a:bodyPr/>
          <a:lstStyle/>
          <a:p>
            <a:r>
              <a:t>Success</a:t>
            </a:r>
          </a:p>
        </p:txBody>
      </p:sp>
      <p:sp>
        <p:nvSpPr>
          <p:cNvPr id="190" name="Challenges"/>
          <p:cNvSpPr txBox="1">
            <a:spLocks noGrp="1"/>
          </p:cNvSpPr>
          <p:nvPr>
            <p:ph type="body" idx="1"/>
          </p:nvPr>
        </p:nvSpPr>
        <p:spPr>
          <a:xfrm>
            <a:off x="838200" y="2329716"/>
            <a:ext cx="10515600" cy="4351339"/>
          </a:xfrm>
          <a:prstGeom prst="rect">
            <a:avLst/>
          </a:prstGeom>
        </p:spPr>
        <p:txBody>
          <a:bodyPr/>
          <a:lstStyle>
            <a:lvl1pPr marL="0" indent="0">
              <a:buSzTx/>
              <a:buFontTx/>
              <a:buNone/>
              <a:defRPr sz="4200"/>
            </a:lvl1pPr>
          </a:lstStyle>
          <a:p>
            <a:r>
              <a:t>Challenges</a:t>
            </a:r>
          </a:p>
        </p:txBody>
      </p:sp>
      <p:pic>
        <p:nvPicPr>
          <p:cNvPr id="191" name="image8.tif" descr="image8.tif"/>
          <p:cNvPicPr>
            <a:picLocks noChangeAspect="1"/>
          </p:cNvPicPr>
          <p:nvPr/>
        </p:nvPicPr>
        <p:blipFill>
          <a:blip r:embed="rId3"/>
          <a:stretch>
            <a:fillRect/>
          </a:stretch>
        </p:blipFill>
        <p:spPr>
          <a:xfrm>
            <a:off x="628160" y="422031"/>
            <a:ext cx="1399933" cy="1409327"/>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0908" y="228600"/>
            <a:ext cx="5029199" cy="909688"/>
          </a:xfrm>
        </p:spPr>
        <p:txBody>
          <a:bodyPr>
            <a:normAutofit/>
          </a:bodyPr>
          <a:lstStyle/>
          <a:p>
            <a:pPr algn="ctr"/>
            <a:r>
              <a:rPr lang="en-US" dirty="0"/>
              <a:t>My Background</a:t>
            </a:r>
          </a:p>
        </p:txBody>
      </p:sp>
      <p:sp>
        <p:nvSpPr>
          <p:cNvPr id="3" name="Content Placeholder 2"/>
          <p:cNvSpPr>
            <a:spLocks noGrp="1"/>
          </p:cNvSpPr>
          <p:nvPr>
            <p:ph idx="1"/>
          </p:nvPr>
        </p:nvSpPr>
        <p:spPr>
          <a:xfrm>
            <a:off x="304800" y="1162236"/>
            <a:ext cx="6277980" cy="5467164"/>
          </a:xfrm>
        </p:spPr>
        <p:txBody>
          <a:bodyPr anchor="t">
            <a:normAutofit/>
          </a:bodyPr>
          <a:lstStyle/>
          <a:p>
            <a:r>
              <a:rPr lang="en-US" sz="2400" b="1" dirty="0">
                <a:solidFill>
                  <a:schemeClr val="tx1"/>
                </a:solidFill>
              </a:rPr>
              <a:t>BA in Psychology from University of Notre Dame</a:t>
            </a:r>
          </a:p>
          <a:p>
            <a:r>
              <a:rPr lang="en-US" sz="2400" b="1" dirty="0">
                <a:solidFill>
                  <a:schemeClr val="tx1"/>
                </a:solidFill>
              </a:rPr>
              <a:t>MA in Clinical Psychology from Illinois School of Professional Psychology</a:t>
            </a:r>
          </a:p>
          <a:p>
            <a:r>
              <a:rPr lang="en-US" sz="2400" b="1" dirty="0">
                <a:solidFill>
                  <a:schemeClr val="tx1"/>
                </a:solidFill>
              </a:rPr>
              <a:t>Licensed Clinical Professional Counselor (LCPC) and Certified Alcohol and Drug Counselor (CADC)</a:t>
            </a:r>
          </a:p>
          <a:p>
            <a:r>
              <a:rPr lang="en-US" sz="2400" b="1" dirty="0">
                <a:solidFill>
                  <a:schemeClr val="tx1"/>
                </a:solidFill>
              </a:rPr>
              <a:t>15 years working with teens/young adults and their families</a:t>
            </a:r>
          </a:p>
          <a:p>
            <a:r>
              <a:rPr lang="en-US" sz="2400" b="1" dirty="0">
                <a:solidFill>
                  <a:schemeClr val="tx1"/>
                </a:solidFill>
              </a:rPr>
              <a:t>6 years in private practice in Lombard</a:t>
            </a:r>
          </a:p>
          <a:p>
            <a:r>
              <a:rPr lang="en-US" sz="2400" b="1" dirty="0">
                <a:solidFill>
                  <a:schemeClr val="tx1"/>
                </a:solidFill>
              </a:rPr>
              <a:t>4 years in community relations for </a:t>
            </a:r>
            <a:r>
              <a:rPr lang="en-US" sz="2400" b="1" dirty="0" err="1">
                <a:solidFill>
                  <a:schemeClr val="tx1"/>
                </a:solidFill>
              </a:rPr>
              <a:t>Rosecrance</a:t>
            </a:r>
            <a:r>
              <a:rPr lang="en-US" sz="2400" b="1" dirty="0">
                <a:solidFill>
                  <a:schemeClr val="tx1"/>
                </a:solidFill>
              </a:rPr>
              <a:t> Health Network  </a:t>
            </a:r>
          </a:p>
          <a:p>
            <a:r>
              <a:rPr lang="en-US" sz="2400" b="1" dirty="0">
                <a:solidFill>
                  <a:schemeClr val="tx1"/>
                </a:solidFill>
              </a:rPr>
              <a:t>8 years leading teen substance abuse program at Elmhurst/Edward Hospital</a:t>
            </a:r>
          </a:p>
          <a:p>
            <a:endParaRPr lang="en-US" sz="1500" dirty="0"/>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wearing a suit and tie&#10;&#10;Description automatically generated">
            <a:extLst>
              <a:ext uri="{FF2B5EF4-FFF2-40B4-BE49-F238E27FC236}">
                <a16:creationId xmlns:a16="http://schemas.microsoft.com/office/drawing/2014/main" id="{D3734FFF-DE16-48CB-A89B-4333CAE1C3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16868"/>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College &amp; Education"/>
          <p:cNvSpPr txBox="1">
            <a:spLocks noGrp="1"/>
          </p:cNvSpPr>
          <p:nvPr>
            <p:ph type="title"/>
          </p:nvPr>
        </p:nvSpPr>
        <p:spPr>
          <a:xfrm>
            <a:off x="2092568" y="365125"/>
            <a:ext cx="10515601" cy="1325563"/>
          </a:xfrm>
          <a:prstGeom prst="rect">
            <a:avLst/>
          </a:prstGeom>
        </p:spPr>
        <p:txBody>
          <a:bodyPr/>
          <a:lstStyle/>
          <a:p>
            <a:r>
              <a:t>College &amp; Education</a:t>
            </a:r>
          </a:p>
        </p:txBody>
      </p:sp>
      <p:sp>
        <p:nvSpPr>
          <p:cNvPr id="196" name="Researcher Jean Twenge explained:…"/>
          <p:cNvSpPr txBox="1">
            <a:spLocks noGrp="1"/>
          </p:cNvSpPr>
          <p:nvPr>
            <p:ph type="body" idx="1"/>
          </p:nvPr>
        </p:nvSpPr>
        <p:spPr>
          <a:xfrm>
            <a:off x="838200" y="2329716"/>
            <a:ext cx="10515600" cy="4351339"/>
          </a:xfrm>
          <a:prstGeom prst="rect">
            <a:avLst/>
          </a:prstGeom>
        </p:spPr>
        <p:txBody>
          <a:bodyPr/>
          <a:lstStyle/>
          <a:p>
            <a:pPr marL="0" indent="0" defTabSz="630936">
              <a:spcBef>
                <a:spcPts val="600"/>
              </a:spcBef>
              <a:buSzTx/>
              <a:buFontTx/>
              <a:buNone/>
              <a:defRPr sz="2898"/>
            </a:pPr>
            <a:r>
              <a:t>Researcher Jean Twenge explained:</a:t>
            </a:r>
          </a:p>
          <a:p>
            <a:pPr marL="0" indent="0" defTabSz="630936">
              <a:spcBef>
                <a:spcPts val="600"/>
              </a:spcBef>
              <a:buSzTx/>
              <a:buFontTx/>
              <a:buNone/>
              <a:defRPr sz="2898"/>
            </a:pPr>
            <a:endParaRPr/>
          </a:p>
          <a:p>
            <a:pPr marL="0" indent="0" defTabSz="630936">
              <a:spcBef>
                <a:spcPts val="600"/>
              </a:spcBef>
              <a:buSzTx/>
              <a:buFontTx/>
              <a:buNone/>
              <a:defRPr sz="2898"/>
            </a:pPr>
            <a:r>
              <a:t>“American culture has increasingly emphasized high expectations and following your dreams—things that feel good when you’re young. However, the average mature adult has realized that their dreams might not be fulfilled, and less happiness is the inevitable result. Mature adults in previous eras might not have expected so much, but expectations are now so high they can’t be met.”</a:t>
            </a:r>
          </a:p>
        </p:txBody>
      </p:sp>
      <p:pic>
        <p:nvPicPr>
          <p:cNvPr id="197" name="image8.tif" descr="image8.tif"/>
          <p:cNvPicPr>
            <a:picLocks noChangeAspect="1"/>
          </p:cNvPicPr>
          <p:nvPr/>
        </p:nvPicPr>
        <p:blipFill>
          <a:blip r:embed="rId3"/>
          <a:stretch>
            <a:fillRect/>
          </a:stretch>
        </p:blipFill>
        <p:spPr>
          <a:xfrm>
            <a:off x="628160" y="422031"/>
            <a:ext cx="1399933" cy="1409327"/>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Conclusion"/>
          <p:cNvSpPr txBox="1">
            <a:spLocks noGrp="1"/>
          </p:cNvSpPr>
          <p:nvPr>
            <p:ph type="title"/>
          </p:nvPr>
        </p:nvSpPr>
        <p:spPr>
          <a:xfrm>
            <a:off x="2092568" y="365125"/>
            <a:ext cx="10515601" cy="1325563"/>
          </a:xfrm>
          <a:prstGeom prst="rect">
            <a:avLst/>
          </a:prstGeom>
        </p:spPr>
        <p:txBody>
          <a:bodyPr/>
          <a:lstStyle/>
          <a:p>
            <a:r>
              <a:t>Conclusion</a:t>
            </a:r>
          </a:p>
        </p:txBody>
      </p:sp>
      <p:sp>
        <p:nvSpPr>
          <p:cNvPr id="202" name="Stress and Anxiety are a part of life"/>
          <p:cNvSpPr txBox="1">
            <a:spLocks noGrp="1"/>
          </p:cNvSpPr>
          <p:nvPr>
            <p:ph type="body" idx="1"/>
          </p:nvPr>
        </p:nvSpPr>
        <p:spPr>
          <a:xfrm>
            <a:off x="838200" y="2329716"/>
            <a:ext cx="10515600" cy="4351339"/>
          </a:xfrm>
          <a:prstGeom prst="rect">
            <a:avLst/>
          </a:prstGeom>
        </p:spPr>
        <p:txBody>
          <a:bodyPr/>
          <a:lstStyle>
            <a:lvl1pPr marL="0" indent="0">
              <a:buSzTx/>
              <a:buFontTx/>
              <a:buNone/>
              <a:defRPr sz="4200"/>
            </a:lvl1pPr>
          </a:lstStyle>
          <a:p>
            <a:r>
              <a:t>Stress and Anxiety are a part of life</a:t>
            </a:r>
          </a:p>
        </p:txBody>
      </p:sp>
      <p:pic>
        <p:nvPicPr>
          <p:cNvPr id="203" name="image8.tif" descr="image8.tif"/>
          <p:cNvPicPr>
            <a:picLocks noChangeAspect="1"/>
          </p:cNvPicPr>
          <p:nvPr/>
        </p:nvPicPr>
        <p:blipFill>
          <a:blip r:embed="rId2"/>
          <a:stretch>
            <a:fillRect/>
          </a:stretch>
        </p:blipFill>
        <p:spPr>
          <a:xfrm>
            <a:off x="628160" y="422031"/>
            <a:ext cx="1399933" cy="1409327"/>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Conclusion"/>
          <p:cNvSpPr txBox="1">
            <a:spLocks noGrp="1"/>
          </p:cNvSpPr>
          <p:nvPr>
            <p:ph type="title"/>
          </p:nvPr>
        </p:nvSpPr>
        <p:spPr>
          <a:xfrm>
            <a:off x="2092568" y="365125"/>
            <a:ext cx="10515601" cy="1325563"/>
          </a:xfrm>
          <a:prstGeom prst="rect">
            <a:avLst/>
          </a:prstGeom>
        </p:spPr>
        <p:txBody>
          <a:bodyPr/>
          <a:lstStyle/>
          <a:p>
            <a:r>
              <a:t>Conclusion</a:t>
            </a:r>
          </a:p>
        </p:txBody>
      </p:sp>
      <p:sp>
        <p:nvSpPr>
          <p:cNvPr id="206" name="Kids are best served by exposure to these emotions, not shielded from them"/>
          <p:cNvSpPr txBox="1">
            <a:spLocks noGrp="1"/>
          </p:cNvSpPr>
          <p:nvPr>
            <p:ph type="body" idx="1"/>
          </p:nvPr>
        </p:nvSpPr>
        <p:spPr>
          <a:xfrm>
            <a:off x="838200" y="2329716"/>
            <a:ext cx="10515600" cy="4351339"/>
          </a:xfrm>
          <a:prstGeom prst="rect">
            <a:avLst/>
          </a:prstGeom>
        </p:spPr>
        <p:txBody>
          <a:bodyPr/>
          <a:lstStyle>
            <a:lvl1pPr marL="0" indent="0">
              <a:buSzTx/>
              <a:buFontTx/>
              <a:buNone/>
              <a:defRPr sz="4200"/>
            </a:lvl1pPr>
          </a:lstStyle>
          <a:p>
            <a:r>
              <a:t>Kids are best served by exposure to these emotions, not shielded from them</a:t>
            </a:r>
          </a:p>
        </p:txBody>
      </p:sp>
      <p:pic>
        <p:nvPicPr>
          <p:cNvPr id="207" name="image8.tif" descr="image8.tif"/>
          <p:cNvPicPr>
            <a:picLocks noChangeAspect="1"/>
          </p:cNvPicPr>
          <p:nvPr/>
        </p:nvPicPr>
        <p:blipFill>
          <a:blip r:embed="rId2"/>
          <a:stretch>
            <a:fillRect/>
          </a:stretch>
        </p:blipFill>
        <p:spPr>
          <a:xfrm>
            <a:off x="628160" y="422031"/>
            <a:ext cx="1399933" cy="1409327"/>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onclusion"/>
          <p:cNvSpPr txBox="1">
            <a:spLocks noGrp="1"/>
          </p:cNvSpPr>
          <p:nvPr>
            <p:ph type="title"/>
          </p:nvPr>
        </p:nvSpPr>
        <p:spPr>
          <a:xfrm>
            <a:off x="2092568" y="365125"/>
            <a:ext cx="10515601" cy="1325563"/>
          </a:xfrm>
          <a:prstGeom prst="rect">
            <a:avLst/>
          </a:prstGeom>
        </p:spPr>
        <p:txBody>
          <a:bodyPr/>
          <a:lstStyle/>
          <a:p>
            <a:r>
              <a:t>Conclusion</a:t>
            </a:r>
          </a:p>
        </p:txBody>
      </p:sp>
      <p:sp>
        <p:nvSpPr>
          <p:cNvPr id="210" name="Success is not determined by test scores or college attended.…"/>
          <p:cNvSpPr txBox="1">
            <a:spLocks noGrp="1"/>
          </p:cNvSpPr>
          <p:nvPr>
            <p:ph type="body" idx="1"/>
          </p:nvPr>
        </p:nvSpPr>
        <p:spPr>
          <a:xfrm>
            <a:off x="838200" y="2329716"/>
            <a:ext cx="10515600" cy="4351339"/>
          </a:xfrm>
          <a:prstGeom prst="rect">
            <a:avLst/>
          </a:prstGeom>
        </p:spPr>
        <p:txBody>
          <a:bodyPr/>
          <a:lstStyle/>
          <a:p>
            <a:pPr marL="0" indent="0" defTabSz="868680">
              <a:spcBef>
                <a:spcPts val="900"/>
              </a:spcBef>
              <a:buSzTx/>
              <a:buFontTx/>
              <a:buNone/>
              <a:defRPr sz="3989"/>
            </a:pPr>
            <a:r>
              <a:t>Success is not determined by test scores or college attended.</a:t>
            </a:r>
          </a:p>
          <a:p>
            <a:pPr marL="0" indent="0" defTabSz="868680">
              <a:spcBef>
                <a:spcPts val="900"/>
              </a:spcBef>
              <a:buSzTx/>
              <a:buFontTx/>
              <a:buNone/>
              <a:defRPr sz="3989"/>
            </a:pPr>
            <a:endParaRPr/>
          </a:p>
          <a:p>
            <a:pPr marL="0" indent="0" defTabSz="868680">
              <a:spcBef>
                <a:spcPts val="900"/>
              </a:spcBef>
              <a:buSzTx/>
              <a:buFontTx/>
              <a:buNone/>
              <a:defRPr sz="3989"/>
            </a:pPr>
            <a:r>
              <a:t>Determined by motivation,initiative, decision making, and adaptability.  </a:t>
            </a:r>
          </a:p>
          <a:p>
            <a:pPr marL="0" indent="0" defTabSz="868680">
              <a:spcBef>
                <a:spcPts val="900"/>
              </a:spcBef>
              <a:buSzTx/>
              <a:buFontTx/>
              <a:buNone/>
              <a:defRPr sz="3989"/>
            </a:pPr>
            <a:endParaRPr/>
          </a:p>
        </p:txBody>
      </p:sp>
      <p:pic>
        <p:nvPicPr>
          <p:cNvPr id="211" name="image8.tif" descr="image8.tif"/>
          <p:cNvPicPr>
            <a:picLocks noChangeAspect="1"/>
          </p:cNvPicPr>
          <p:nvPr/>
        </p:nvPicPr>
        <p:blipFill>
          <a:blip r:embed="rId2"/>
          <a:stretch>
            <a:fillRect/>
          </a:stretch>
        </p:blipFill>
        <p:spPr>
          <a:xfrm>
            <a:off x="628160" y="422031"/>
            <a:ext cx="1399933" cy="1409327"/>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Questions…"/>
          <p:cNvSpPr txBox="1">
            <a:spLocks noGrp="1"/>
          </p:cNvSpPr>
          <p:nvPr>
            <p:ph type="body" idx="1"/>
          </p:nvPr>
        </p:nvSpPr>
        <p:spPr>
          <a:xfrm>
            <a:off x="96093" y="2329716"/>
            <a:ext cx="11257707" cy="4351339"/>
          </a:xfrm>
          <a:prstGeom prst="rect">
            <a:avLst/>
          </a:prstGeom>
        </p:spPr>
        <p:txBody>
          <a:bodyPr/>
          <a:lstStyle/>
          <a:p>
            <a:pPr marL="0" indent="0">
              <a:buSzTx/>
              <a:buFontTx/>
              <a:buNone/>
              <a:defRPr sz="4200"/>
            </a:pPr>
            <a:r>
              <a:t>Questions</a:t>
            </a:r>
          </a:p>
          <a:p>
            <a:pPr marL="0" indent="0">
              <a:buSzTx/>
              <a:buFontTx/>
              <a:buNone/>
              <a:defRPr sz="4200"/>
            </a:pPr>
            <a:endParaRPr/>
          </a:p>
          <a:p>
            <a:pPr marL="0" indent="0">
              <a:buSzTx/>
              <a:buFontTx/>
              <a:buNone/>
              <a:defRPr sz="4200"/>
            </a:pPr>
            <a:r>
              <a:t>and</a:t>
            </a:r>
          </a:p>
          <a:p>
            <a:pPr marL="0" indent="0">
              <a:buSzTx/>
              <a:buFontTx/>
              <a:buNone/>
              <a:defRPr sz="4200"/>
            </a:pPr>
            <a:endParaRPr/>
          </a:p>
          <a:p>
            <a:pPr marL="0" indent="0">
              <a:buSzTx/>
              <a:buFontTx/>
              <a:buNone/>
              <a:defRPr sz="4200"/>
            </a:pPr>
            <a:r>
              <a:t>Discussion</a:t>
            </a:r>
          </a:p>
        </p:txBody>
      </p:sp>
      <p:pic>
        <p:nvPicPr>
          <p:cNvPr id="214" name="image8.tif" descr="image8.tif"/>
          <p:cNvPicPr>
            <a:picLocks noChangeAspect="1"/>
          </p:cNvPicPr>
          <p:nvPr/>
        </p:nvPicPr>
        <p:blipFill>
          <a:blip r:embed="rId2"/>
          <a:stretch>
            <a:fillRect/>
          </a:stretch>
        </p:blipFill>
        <p:spPr>
          <a:xfrm>
            <a:off x="628160" y="422031"/>
            <a:ext cx="1399933" cy="1409327"/>
          </a:xfrm>
          <a:prstGeom prst="rect">
            <a:avLst/>
          </a:prstGeom>
          <a:ln w="12700">
            <a:miter lim="400000"/>
          </a:ln>
        </p:spPr>
      </p:pic>
      <p:pic>
        <p:nvPicPr>
          <p:cNvPr id="215" name="3D book cover.jpg" descr="3D book cover.jpg"/>
          <p:cNvPicPr>
            <a:picLocks noChangeAspect="1"/>
          </p:cNvPicPr>
          <p:nvPr/>
        </p:nvPicPr>
        <p:blipFill>
          <a:blip r:embed="rId3"/>
          <a:stretch>
            <a:fillRect/>
          </a:stretch>
        </p:blipFill>
        <p:spPr>
          <a:xfrm>
            <a:off x="-612" y="-104146"/>
            <a:ext cx="12437769" cy="7066449"/>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EED49B-F70C-4633-8E5E-47CB0FD64AAB}"/>
              </a:ext>
            </a:extLst>
          </p:cNvPr>
          <p:cNvSpPr/>
          <p:nvPr/>
        </p:nvSpPr>
        <p:spPr>
          <a:xfrm>
            <a:off x="0" y="4114800"/>
            <a:ext cx="12192000" cy="2743200"/>
          </a:xfrm>
          <a:prstGeom prst="rect">
            <a:avLst/>
          </a:prstGeom>
          <a:solidFill>
            <a:srgbClr val="1A2E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FEA73C1-E0A4-4644-AF5C-1EF175603D7D}"/>
              </a:ext>
            </a:extLst>
          </p:cNvPr>
          <p:cNvSpPr txBox="1"/>
          <p:nvPr/>
        </p:nvSpPr>
        <p:spPr>
          <a:xfrm>
            <a:off x="2356910" y="4648200"/>
            <a:ext cx="7478180" cy="144655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Microsoft Tai Le" panose="020B0502040204020203" pitchFamily="34" charset="0"/>
                <a:ea typeface="+mn-ea"/>
                <a:cs typeface="Microsoft Tai Le" panose="020B0502040204020203" pitchFamily="34" charset="0"/>
              </a:rPr>
              <a:t>How Do I Know If My Child Is Using Drugs?</a:t>
            </a:r>
            <a:endParaRPr kumimoji="0" lang="en-US" sz="4400" b="0" i="0" u="none" strike="noStrike" kern="1200" cap="none" spc="0" normalizeH="0" baseline="0" noProof="0" dirty="0">
              <a:ln>
                <a:noFill/>
              </a:ln>
              <a:solidFill>
                <a:prstClr val="white"/>
              </a:solidFill>
              <a:effectLst/>
              <a:uLnTx/>
              <a:uFillTx/>
              <a:latin typeface="Microsoft Tai Le" panose="020B0502040204020203" pitchFamily="34" charset="0"/>
              <a:ea typeface="+mn-ea"/>
              <a:cs typeface="Microsoft Tai Le" panose="020B0502040204020203" pitchFamily="34" charset="0"/>
            </a:endParaRPr>
          </a:p>
        </p:txBody>
      </p:sp>
      <p:pic>
        <p:nvPicPr>
          <p:cNvPr id="11" name="Picture 10" descr="A picture containing object&#10;&#10;Description generated with high confidence">
            <a:extLst>
              <a:ext uri="{FF2B5EF4-FFF2-40B4-BE49-F238E27FC236}">
                <a16:creationId xmlns:a16="http://schemas.microsoft.com/office/drawing/2014/main" id="{C9456757-C184-4EAF-83B2-B3D9A8078F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1191" y="381000"/>
            <a:ext cx="3429618" cy="3422787"/>
          </a:xfrm>
          <a:prstGeom prst="rect">
            <a:avLst/>
          </a:prstGeom>
        </p:spPr>
      </p:pic>
    </p:spTree>
    <p:extLst>
      <p:ext uri="{BB962C8B-B14F-4D97-AF65-F5344CB8AC3E}">
        <p14:creationId xmlns:p14="http://schemas.microsoft.com/office/powerpoint/2010/main" val="149055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34AD9D6A-786C-4470-A7D5-954A2F333A12}"/>
              </a:ext>
            </a:extLst>
          </p:cNvPr>
          <p:cNvPicPr>
            <a:picLocks noChangeAspect="1"/>
          </p:cNvPicPr>
          <p:nvPr/>
        </p:nvPicPr>
        <p:blipFill rotWithShape="1">
          <a:blip r:embed="rId2">
            <a:extLst>
              <a:ext uri="{28A0092B-C50C-407E-A947-70E740481C1C}">
                <a14:useLocalDpi xmlns:a14="http://schemas.microsoft.com/office/drawing/2010/main" val="0"/>
              </a:ext>
            </a:extLst>
          </a:blip>
          <a:srcRect l="3" t="15918" r="25662" b="19820"/>
          <a:stretch/>
        </p:blipFill>
        <p:spPr>
          <a:xfrm>
            <a:off x="1" y="0"/>
            <a:ext cx="12192000" cy="6857999"/>
          </a:xfrm>
          <a:prstGeom prst="rect">
            <a:avLst/>
          </a:prstGeom>
        </p:spPr>
      </p:pic>
      <p:sp>
        <p:nvSpPr>
          <p:cNvPr id="11" name="Rectangle 10">
            <a:extLst>
              <a:ext uri="{FF2B5EF4-FFF2-40B4-BE49-F238E27FC236}">
                <a16:creationId xmlns:a16="http://schemas.microsoft.com/office/drawing/2014/main" id="{467F7E0B-254A-42A7-9CF7-F90960546A9A}"/>
              </a:ext>
            </a:extLst>
          </p:cNvPr>
          <p:cNvSpPr/>
          <p:nvPr/>
        </p:nvSpPr>
        <p:spPr>
          <a:xfrm>
            <a:off x="0" y="1"/>
            <a:ext cx="12192000" cy="6857999"/>
          </a:xfrm>
          <a:prstGeom prst="rect">
            <a:avLst/>
          </a:prstGeom>
          <a:solidFill>
            <a:schemeClr val="tx2">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97469" y="563113"/>
            <a:ext cx="2411737" cy="1325563"/>
          </a:xfrm>
        </p:spPr>
        <p:txBody>
          <a:bodyPr>
            <a:normAutofit/>
          </a:bodyPr>
          <a:lstStyle/>
          <a:p>
            <a:r>
              <a:rPr lang="en-US" sz="3200" dirty="0">
                <a:solidFill>
                  <a:schemeClr val="bg1"/>
                </a:solidFill>
                <a:latin typeface="Microsoft Tai Le" panose="020B0502040204020203" pitchFamily="34" charset="0"/>
                <a:cs typeface="Microsoft Tai Le" panose="020B0502040204020203" pitchFamily="34" charset="0"/>
              </a:rPr>
              <a:t>Biography</a:t>
            </a:r>
          </a:p>
        </p:txBody>
      </p:sp>
      <p:sp>
        <p:nvSpPr>
          <p:cNvPr id="3" name="Content Placeholder 2"/>
          <p:cNvSpPr>
            <a:spLocks noGrp="1"/>
          </p:cNvSpPr>
          <p:nvPr>
            <p:ph idx="1"/>
          </p:nvPr>
        </p:nvSpPr>
        <p:spPr>
          <a:xfrm>
            <a:off x="597470" y="1651901"/>
            <a:ext cx="5268926" cy="4443480"/>
          </a:xfrm>
        </p:spPr>
        <p:txBody>
          <a:bodyPr anchor="t">
            <a:normAutofit/>
          </a:bodyPr>
          <a:lstStyle/>
          <a:p>
            <a:pPr>
              <a:spcAft>
                <a:spcPts val="600"/>
              </a:spcAft>
            </a:pPr>
            <a:r>
              <a:rPr lang="en-US" sz="2100" dirty="0">
                <a:solidFill>
                  <a:schemeClr val="bg1"/>
                </a:solidFill>
                <a:latin typeface="Microsoft Tai Le" panose="020B0502040204020203" pitchFamily="34" charset="0"/>
                <a:cs typeface="Microsoft Tai Le" panose="020B0502040204020203" pitchFamily="34" charset="0"/>
              </a:rPr>
              <a:t>Detective 30 Years of Service (RET.)</a:t>
            </a:r>
          </a:p>
          <a:p>
            <a:pPr>
              <a:spcAft>
                <a:spcPts val="600"/>
              </a:spcAft>
            </a:pPr>
            <a:r>
              <a:rPr lang="en-US" sz="2100" dirty="0">
                <a:solidFill>
                  <a:schemeClr val="bg1"/>
                </a:solidFill>
                <a:latin typeface="Microsoft Tai Le" panose="020B0502040204020203" pitchFamily="34" charset="0"/>
                <a:cs typeface="Microsoft Tai Le" panose="020B0502040204020203" pitchFamily="34" charset="0"/>
              </a:rPr>
              <a:t>Naperville IL Police Department</a:t>
            </a:r>
          </a:p>
          <a:p>
            <a:pPr>
              <a:spcAft>
                <a:spcPts val="600"/>
              </a:spcAft>
            </a:pPr>
            <a:r>
              <a:rPr lang="en-US" sz="2100" dirty="0">
                <a:solidFill>
                  <a:schemeClr val="bg1"/>
                </a:solidFill>
                <a:latin typeface="Microsoft Tai Le" panose="020B0502040204020203" pitchFamily="34" charset="0"/>
                <a:cs typeface="Microsoft Tai Le" panose="020B0502040204020203" pitchFamily="34" charset="0"/>
              </a:rPr>
              <a:t>High Technology Crimes Unit</a:t>
            </a:r>
          </a:p>
          <a:p>
            <a:pPr>
              <a:spcAft>
                <a:spcPts val="600"/>
              </a:spcAft>
            </a:pPr>
            <a:r>
              <a:rPr lang="en-US" sz="2100" dirty="0">
                <a:solidFill>
                  <a:schemeClr val="bg1"/>
                </a:solidFill>
                <a:latin typeface="Microsoft Tai Le" panose="020B0502040204020203" pitchFamily="34" charset="0"/>
                <a:cs typeface="Microsoft Tai Le" panose="020B0502040204020203" pitchFamily="34" charset="0"/>
              </a:rPr>
              <a:t>SWAT Sniper 22 Years</a:t>
            </a:r>
          </a:p>
          <a:p>
            <a:pPr>
              <a:spcAft>
                <a:spcPts val="600"/>
              </a:spcAft>
            </a:pPr>
            <a:r>
              <a:rPr lang="en-US" sz="2100" dirty="0">
                <a:solidFill>
                  <a:schemeClr val="bg1"/>
                </a:solidFill>
              </a:rPr>
              <a:t>Internet Crimes Against Children Task Force (ICAC)</a:t>
            </a:r>
          </a:p>
          <a:p>
            <a:pPr>
              <a:spcAft>
                <a:spcPts val="600"/>
              </a:spcAft>
            </a:pPr>
            <a:r>
              <a:rPr lang="en-US" sz="2100" dirty="0">
                <a:solidFill>
                  <a:schemeClr val="bg1"/>
                </a:solidFill>
              </a:rPr>
              <a:t>United States Secret Service Chicago Electronic Crimes Task Force</a:t>
            </a:r>
            <a:endParaRPr lang="en-US" sz="2100" dirty="0">
              <a:solidFill>
                <a:schemeClr val="bg1"/>
              </a:solidFill>
              <a:latin typeface="Microsoft Tai Le" panose="020B0502040204020203" pitchFamily="34" charset="0"/>
              <a:cs typeface="Microsoft Tai Le" panose="020B0502040204020203" pitchFamily="34" charset="0"/>
            </a:endParaRPr>
          </a:p>
          <a:p>
            <a:pPr>
              <a:spcAft>
                <a:spcPts val="600"/>
              </a:spcAft>
            </a:pPr>
            <a:r>
              <a:rPr lang="en-US" sz="2100" dirty="0">
                <a:solidFill>
                  <a:schemeClr val="bg1"/>
                </a:solidFill>
                <a:latin typeface="Microsoft Tai Le" panose="020B0502040204020203" pitchFamily="34" charset="0"/>
                <a:cs typeface="Microsoft Tai Le" panose="020B0502040204020203" pitchFamily="34" charset="0"/>
              </a:rPr>
              <a:t>Authored The Illinois Sexting, Cyber-Bullying, and Swatting Laws</a:t>
            </a:r>
          </a:p>
        </p:txBody>
      </p:sp>
    </p:spTree>
    <p:extLst>
      <p:ext uri="{BB962C8B-B14F-4D97-AF65-F5344CB8AC3E}">
        <p14:creationId xmlns:p14="http://schemas.microsoft.com/office/powerpoint/2010/main" val="210857936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55E62C-0D5D-40AA-AD57-01F780278AED}"/>
              </a:ext>
            </a:extLst>
          </p:cNvPr>
          <p:cNvSpPr txBox="1"/>
          <p:nvPr/>
        </p:nvSpPr>
        <p:spPr>
          <a:xfrm>
            <a:off x="0" y="0"/>
            <a:ext cx="12192000" cy="1812413"/>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8CD76C-7F29-4C5F-ACED-0419E5BD7ACD}"/>
              </a:ext>
            </a:extLst>
          </p:cNvPr>
          <p:cNvSpPr>
            <a:spLocks noGrp="1"/>
          </p:cNvSpPr>
          <p:nvPr>
            <p:ph type="ctrTitle"/>
          </p:nvPr>
        </p:nvSpPr>
        <p:spPr>
          <a:xfrm>
            <a:off x="1524000" y="13873"/>
            <a:ext cx="9144000" cy="1544637"/>
          </a:xfrm>
        </p:spPr>
        <p:txBody>
          <a:bodyPr>
            <a:normAutofit/>
          </a:bodyPr>
          <a:lstStyle/>
          <a:p>
            <a:r>
              <a:rPr lang="en-US" sz="4400" b="1" dirty="0">
                <a:solidFill>
                  <a:schemeClr val="bg1"/>
                </a:solidFill>
                <a:latin typeface="Leelawadee UI" panose="020B0502040204020203" pitchFamily="34" charset="-34"/>
                <a:cs typeface="Leelawadee UI" panose="020B0502040204020203" pitchFamily="34" charset="-34"/>
              </a:rPr>
              <a:t>How Do I Know If My Child Is Using Drugs?</a:t>
            </a:r>
          </a:p>
        </p:txBody>
      </p:sp>
      <p:sp>
        <p:nvSpPr>
          <p:cNvPr id="3" name="Subtitle 2">
            <a:extLst>
              <a:ext uri="{FF2B5EF4-FFF2-40B4-BE49-F238E27FC236}">
                <a16:creationId xmlns:a16="http://schemas.microsoft.com/office/drawing/2014/main" id="{0F4DA3EF-7410-4D12-B76B-94C09454F57D}"/>
              </a:ext>
            </a:extLst>
          </p:cNvPr>
          <p:cNvSpPr>
            <a:spLocks noGrp="1"/>
          </p:cNvSpPr>
          <p:nvPr>
            <p:ph type="subTitle" idx="1"/>
          </p:nvPr>
        </p:nvSpPr>
        <p:spPr>
          <a:xfrm>
            <a:off x="1828800" y="3027793"/>
            <a:ext cx="3581400" cy="1544637"/>
          </a:xfrm>
        </p:spPr>
        <p:txBody>
          <a:bodyPr>
            <a:normAutofit/>
          </a:bodyPr>
          <a:lstStyle/>
          <a:p>
            <a:r>
              <a:rPr lang="en-US" sz="4800" b="1" dirty="0">
                <a:latin typeface="Leelawadee UI" panose="020B0502040204020203" pitchFamily="34" charset="-34"/>
                <a:cs typeface="Leelawadee UI" panose="020B0502040204020203" pitchFamily="34" charset="-34"/>
              </a:rPr>
              <a:t>It’s All In Here</a:t>
            </a:r>
          </a:p>
          <a:p>
            <a:endParaRPr lang="en-US" dirty="0"/>
          </a:p>
        </p:txBody>
      </p:sp>
      <p:sp>
        <p:nvSpPr>
          <p:cNvPr id="5" name="Slide Number Placeholder 4">
            <a:extLst>
              <a:ext uri="{FF2B5EF4-FFF2-40B4-BE49-F238E27FC236}">
                <a16:creationId xmlns:a16="http://schemas.microsoft.com/office/drawing/2014/main" id="{8B22C541-9814-448D-91CB-F91171E08C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02A4C-EFE5-42DC-AD5B-97805A0B33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descr="Image result for iphone">
            <a:extLst>
              <a:ext uri="{FF2B5EF4-FFF2-40B4-BE49-F238E27FC236}">
                <a16:creationId xmlns:a16="http://schemas.microsoft.com/office/drawing/2014/main" id="{12AD3C63-FD2F-474A-BA0C-8A52A8D13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3122" y="1981200"/>
            <a:ext cx="5638800" cy="4471023"/>
          </a:xfrm>
          <a:prstGeom prst="rect">
            <a:avLst/>
          </a:prstGeom>
          <a:noFill/>
          <a:extLst>
            <a:ext uri="{909E8E84-426E-40DD-AFC4-6F175D3DCCD1}">
              <a14:hiddenFill xmlns:a14="http://schemas.microsoft.com/office/drawing/2010/main">
                <a:solidFill>
                  <a:srgbClr val="FFFFFF"/>
                </a:solidFill>
              </a14:hiddenFill>
            </a:ext>
          </a:extLst>
        </p:spPr>
      </p:pic>
      <p:sp>
        <p:nvSpPr>
          <p:cNvPr id="7" name="Arrow: Down 6">
            <a:extLst>
              <a:ext uri="{FF2B5EF4-FFF2-40B4-BE49-F238E27FC236}">
                <a16:creationId xmlns:a16="http://schemas.microsoft.com/office/drawing/2014/main" id="{BA6ADA0F-34FC-4C51-90EF-037A41EA908B}"/>
              </a:ext>
            </a:extLst>
          </p:cNvPr>
          <p:cNvSpPr/>
          <p:nvPr/>
        </p:nvSpPr>
        <p:spPr>
          <a:xfrm rot="16200000">
            <a:off x="5680089" y="2858872"/>
            <a:ext cx="876300" cy="188248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4286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BA300EB-27AD-492E-B4C6-18B74E3AAA3E}"/>
              </a:ext>
            </a:extLst>
          </p:cNvPr>
          <p:cNvSpPr txBox="1"/>
          <p:nvPr/>
        </p:nvSpPr>
        <p:spPr>
          <a:xfrm>
            <a:off x="0" y="0"/>
            <a:ext cx="12192000" cy="1604962"/>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p:cNvSpPr>
            <a:spLocks noGrp="1"/>
          </p:cNvSpPr>
          <p:nvPr>
            <p:ph type="title"/>
          </p:nvPr>
        </p:nvSpPr>
        <p:spPr>
          <a:xfrm>
            <a:off x="1747662" y="643363"/>
            <a:ext cx="8696675" cy="838199"/>
          </a:xfrm>
        </p:spPr>
        <p:txBody>
          <a:bodyPr>
            <a:normAutofit fontScale="90000"/>
          </a:bodyPr>
          <a:lstStyle/>
          <a:p>
            <a:pPr algn="ctr"/>
            <a:r>
              <a:rPr lang="en-US" b="1" dirty="0">
                <a:solidFill>
                  <a:schemeClr val="bg1"/>
                </a:solidFill>
                <a:latin typeface="Leelawadee UI" panose="020B0502040204020203" pitchFamily="34" charset="-34"/>
                <a:cs typeface="Leelawadee UI" panose="020B0502040204020203" pitchFamily="34" charset="-34"/>
              </a:rPr>
              <a:t>What does doing drugs have to do with Social Media?</a:t>
            </a:r>
            <a:br>
              <a:rPr lang="en-US" dirty="0"/>
            </a:br>
            <a:endParaRPr lang="en-US" dirty="0"/>
          </a:p>
        </p:txBody>
      </p:sp>
      <p:sp>
        <p:nvSpPr>
          <p:cNvPr id="3" name="Text Placeholder 2"/>
          <p:cNvSpPr>
            <a:spLocks noGrp="1"/>
          </p:cNvSpPr>
          <p:nvPr>
            <p:ph type="body" sz="half" idx="1"/>
          </p:nvPr>
        </p:nvSpPr>
        <p:spPr>
          <a:xfrm>
            <a:off x="3204897" y="1726323"/>
            <a:ext cx="5257800" cy="609600"/>
          </a:xfrm>
        </p:spPr>
        <p:txBody>
          <a:bodyPr>
            <a:noAutofit/>
          </a:bodyPr>
          <a:lstStyle/>
          <a:p>
            <a:pPr marL="137160" indent="0" algn="ctr">
              <a:buNone/>
            </a:pPr>
            <a:r>
              <a:rPr lang="en-US" sz="4800" b="1" dirty="0">
                <a:latin typeface="Microsoft Tai Le" panose="020B0502040204020203" pitchFamily="34" charset="0"/>
                <a:cs typeface="Microsoft Tai Le" panose="020B0502040204020203" pitchFamily="34" charset="0"/>
              </a:rPr>
              <a:t>EVERYTHING!!!!</a:t>
            </a:r>
          </a:p>
        </p:txBody>
      </p:sp>
      <p:pic>
        <p:nvPicPr>
          <p:cNvPr id="7" name="Online Image Placeholder 6"/>
          <p:cNvPicPr>
            <a:picLocks noGrp="1" noChangeAspect="1"/>
          </p:cNvPicPr>
          <p:nvPr>
            <p:ph type="clipArt" sz="half" idx="2"/>
          </p:nvPr>
        </p:nvPicPr>
        <p:blipFill rotWithShape="1">
          <a:blip r:embed="rId2" cstate="print">
            <a:extLst>
              <a:ext uri="{28A0092B-C50C-407E-A947-70E740481C1C}">
                <a14:useLocalDpi xmlns:a14="http://schemas.microsoft.com/office/drawing/2010/main" val="0"/>
              </a:ext>
            </a:extLst>
          </a:blip>
          <a:srcRect t="35467" b="20181"/>
          <a:stretch/>
        </p:blipFill>
        <p:spPr>
          <a:xfrm>
            <a:off x="4777321" y="5473502"/>
            <a:ext cx="2133600" cy="1016017"/>
          </a:xfrm>
        </p:spPr>
      </p:pic>
      <p:sp>
        <p:nvSpPr>
          <p:cNvPr id="6" name="Slide Number Placeholder 5"/>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7321" y="2533088"/>
            <a:ext cx="2133600" cy="28448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2534380"/>
            <a:ext cx="1828800" cy="13716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600" y="3962400"/>
            <a:ext cx="3766074" cy="252711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3873" y="2519212"/>
            <a:ext cx="1828800" cy="138676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104" y="2524490"/>
            <a:ext cx="3746237" cy="3746237"/>
          </a:xfrm>
          <a:prstGeom prst="rect">
            <a:avLst/>
          </a:prstGeom>
        </p:spPr>
      </p:pic>
    </p:spTree>
    <p:extLst>
      <p:ext uri="{BB962C8B-B14F-4D97-AF65-F5344CB8AC3E}">
        <p14:creationId xmlns:p14="http://schemas.microsoft.com/office/powerpoint/2010/main" val="245323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80">
                                          <p:stCondLst>
                                            <p:cond delay="0"/>
                                          </p:stCondLst>
                                        </p:cTn>
                                        <p:tgtEl>
                                          <p:spTgt spid="13"/>
                                        </p:tgtEl>
                                      </p:cBhvr>
                                    </p:animEffect>
                                    <p:anim calcmode="lin" valueType="num">
                                      <p:cBhvr>
                                        <p:cTn id="2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1" dur="26">
                                          <p:stCondLst>
                                            <p:cond delay="650"/>
                                          </p:stCondLst>
                                        </p:cTn>
                                        <p:tgtEl>
                                          <p:spTgt spid="13"/>
                                        </p:tgtEl>
                                      </p:cBhvr>
                                      <p:to x="100000" y="60000"/>
                                    </p:animScale>
                                    <p:animScale>
                                      <p:cBhvr>
                                        <p:cTn id="32" dur="166" decel="50000">
                                          <p:stCondLst>
                                            <p:cond delay="676"/>
                                          </p:stCondLst>
                                        </p:cTn>
                                        <p:tgtEl>
                                          <p:spTgt spid="13"/>
                                        </p:tgtEl>
                                      </p:cBhvr>
                                      <p:to x="100000" y="100000"/>
                                    </p:animScale>
                                    <p:animScale>
                                      <p:cBhvr>
                                        <p:cTn id="33" dur="26">
                                          <p:stCondLst>
                                            <p:cond delay="1312"/>
                                          </p:stCondLst>
                                        </p:cTn>
                                        <p:tgtEl>
                                          <p:spTgt spid="13"/>
                                        </p:tgtEl>
                                      </p:cBhvr>
                                      <p:to x="100000" y="80000"/>
                                    </p:animScale>
                                    <p:animScale>
                                      <p:cBhvr>
                                        <p:cTn id="34" dur="166" decel="50000">
                                          <p:stCondLst>
                                            <p:cond delay="1338"/>
                                          </p:stCondLst>
                                        </p:cTn>
                                        <p:tgtEl>
                                          <p:spTgt spid="13"/>
                                        </p:tgtEl>
                                      </p:cBhvr>
                                      <p:to x="100000" y="100000"/>
                                    </p:animScale>
                                    <p:animScale>
                                      <p:cBhvr>
                                        <p:cTn id="35" dur="26">
                                          <p:stCondLst>
                                            <p:cond delay="1642"/>
                                          </p:stCondLst>
                                        </p:cTn>
                                        <p:tgtEl>
                                          <p:spTgt spid="13"/>
                                        </p:tgtEl>
                                      </p:cBhvr>
                                      <p:to x="100000" y="90000"/>
                                    </p:animScale>
                                    <p:animScale>
                                      <p:cBhvr>
                                        <p:cTn id="36" dur="166" decel="50000">
                                          <p:stCondLst>
                                            <p:cond delay="1668"/>
                                          </p:stCondLst>
                                        </p:cTn>
                                        <p:tgtEl>
                                          <p:spTgt spid="13"/>
                                        </p:tgtEl>
                                      </p:cBhvr>
                                      <p:to x="100000" y="100000"/>
                                    </p:animScale>
                                    <p:animScale>
                                      <p:cBhvr>
                                        <p:cTn id="37" dur="26">
                                          <p:stCondLst>
                                            <p:cond delay="1808"/>
                                          </p:stCondLst>
                                        </p:cTn>
                                        <p:tgtEl>
                                          <p:spTgt spid="13"/>
                                        </p:tgtEl>
                                      </p:cBhvr>
                                      <p:to x="100000" y="95000"/>
                                    </p:animScale>
                                    <p:animScale>
                                      <p:cBhvr>
                                        <p:cTn id="38" dur="166" decel="50000">
                                          <p:stCondLst>
                                            <p:cond delay="1834"/>
                                          </p:stCondLst>
                                        </p:cTn>
                                        <p:tgtEl>
                                          <p:spTgt spid="1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580">
                                          <p:stCondLst>
                                            <p:cond delay="0"/>
                                          </p:stCondLst>
                                        </p:cTn>
                                        <p:tgtEl>
                                          <p:spTgt spid="9"/>
                                        </p:tgtEl>
                                      </p:cBhvr>
                                    </p:animEffect>
                                    <p:anim calcmode="lin" valueType="num">
                                      <p:cBhvr>
                                        <p:cTn id="6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7" dur="26">
                                          <p:stCondLst>
                                            <p:cond delay="650"/>
                                          </p:stCondLst>
                                        </p:cTn>
                                        <p:tgtEl>
                                          <p:spTgt spid="9"/>
                                        </p:tgtEl>
                                      </p:cBhvr>
                                      <p:to x="100000" y="60000"/>
                                    </p:animScale>
                                    <p:animScale>
                                      <p:cBhvr>
                                        <p:cTn id="68" dur="166" decel="50000">
                                          <p:stCondLst>
                                            <p:cond delay="676"/>
                                          </p:stCondLst>
                                        </p:cTn>
                                        <p:tgtEl>
                                          <p:spTgt spid="9"/>
                                        </p:tgtEl>
                                      </p:cBhvr>
                                      <p:to x="100000" y="100000"/>
                                    </p:animScale>
                                    <p:animScale>
                                      <p:cBhvr>
                                        <p:cTn id="69" dur="26">
                                          <p:stCondLst>
                                            <p:cond delay="1312"/>
                                          </p:stCondLst>
                                        </p:cTn>
                                        <p:tgtEl>
                                          <p:spTgt spid="9"/>
                                        </p:tgtEl>
                                      </p:cBhvr>
                                      <p:to x="100000" y="80000"/>
                                    </p:animScale>
                                    <p:animScale>
                                      <p:cBhvr>
                                        <p:cTn id="70" dur="166" decel="50000">
                                          <p:stCondLst>
                                            <p:cond delay="1338"/>
                                          </p:stCondLst>
                                        </p:cTn>
                                        <p:tgtEl>
                                          <p:spTgt spid="9"/>
                                        </p:tgtEl>
                                      </p:cBhvr>
                                      <p:to x="100000" y="100000"/>
                                    </p:animScale>
                                    <p:animScale>
                                      <p:cBhvr>
                                        <p:cTn id="71" dur="26">
                                          <p:stCondLst>
                                            <p:cond delay="1642"/>
                                          </p:stCondLst>
                                        </p:cTn>
                                        <p:tgtEl>
                                          <p:spTgt spid="9"/>
                                        </p:tgtEl>
                                      </p:cBhvr>
                                      <p:to x="100000" y="90000"/>
                                    </p:animScale>
                                    <p:animScale>
                                      <p:cBhvr>
                                        <p:cTn id="72" dur="166" decel="50000">
                                          <p:stCondLst>
                                            <p:cond delay="1668"/>
                                          </p:stCondLst>
                                        </p:cTn>
                                        <p:tgtEl>
                                          <p:spTgt spid="9"/>
                                        </p:tgtEl>
                                      </p:cBhvr>
                                      <p:to x="100000" y="100000"/>
                                    </p:animScale>
                                    <p:animScale>
                                      <p:cBhvr>
                                        <p:cTn id="73" dur="26">
                                          <p:stCondLst>
                                            <p:cond delay="1808"/>
                                          </p:stCondLst>
                                        </p:cTn>
                                        <p:tgtEl>
                                          <p:spTgt spid="9"/>
                                        </p:tgtEl>
                                      </p:cBhvr>
                                      <p:to x="100000" y="95000"/>
                                    </p:animScale>
                                    <p:animScale>
                                      <p:cBhvr>
                                        <p:cTn id="74" dur="166" decel="50000">
                                          <p:stCondLst>
                                            <p:cond delay="1834"/>
                                          </p:stCondLst>
                                        </p:cTn>
                                        <p:tgtEl>
                                          <p:spTgt spid="9"/>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down)">
                                      <p:cBhvr>
                                        <p:cTn id="79" dur="580">
                                          <p:stCondLst>
                                            <p:cond delay="0"/>
                                          </p:stCondLst>
                                        </p:cTn>
                                        <p:tgtEl>
                                          <p:spTgt spid="10"/>
                                        </p:tgtEl>
                                      </p:cBhvr>
                                    </p:animEffect>
                                    <p:anim calcmode="lin" valueType="num">
                                      <p:cBhvr>
                                        <p:cTn id="8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85" dur="26">
                                          <p:stCondLst>
                                            <p:cond delay="650"/>
                                          </p:stCondLst>
                                        </p:cTn>
                                        <p:tgtEl>
                                          <p:spTgt spid="10"/>
                                        </p:tgtEl>
                                      </p:cBhvr>
                                      <p:to x="100000" y="60000"/>
                                    </p:animScale>
                                    <p:animScale>
                                      <p:cBhvr>
                                        <p:cTn id="86" dur="166" decel="50000">
                                          <p:stCondLst>
                                            <p:cond delay="676"/>
                                          </p:stCondLst>
                                        </p:cTn>
                                        <p:tgtEl>
                                          <p:spTgt spid="10"/>
                                        </p:tgtEl>
                                      </p:cBhvr>
                                      <p:to x="100000" y="100000"/>
                                    </p:animScale>
                                    <p:animScale>
                                      <p:cBhvr>
                                        <p:cTn id="87" dur="26">
                                          <p:stCondLst>
                                            <p:cond delay="1312"/>
                                          </p:stCondLst>
                                        </p:cTn>
                                        <p:tgtEl>
                                          <p:spTgt spid="10"/>
                                        </p:tgtEl>
                                      </p:cBhvr>
                                      <p:to x="100000" y="80000"/>
                                    </p:animScale>
                                    <p:animScale>
                                      <p:cBhvr>
                                        <p:cTn id="88" dur="166" decel="50000">
                                          <p:stCondLst>
                                            <p:cond delay="1338"/>
                                          </p:stCondLst>
                                        </p:cTn>
                                        <p:tgtEl>
                                          <p:spTgt spid="10"/>
                                        </p:tgtEl>
                                      </p:cBhvr>
                                      <p:to x="100000" y="100000"/>
                                    </p:animScale>
                                    <p:animScale>
                                      <p:cBhvr>
                                        <p:cTn id="89" dur="26">
                                          <p:stCondLst>
                                            <p:cond delay="1642"/>
                                          </p:stCondLst>
                                        </p:cTn>
                                        <p:tgtEl>
                                          <p:spTgt spid="10"/>
                                        </p:tgtEl>
                                      </p:cBhvr>
                                      <p:to x="100000" y="90000"/>
                                    </p:animScale>
                                    <p:animScale>
                                      <p:cBhvr>
                                        <p:cTn id="90" dur="166" decel="50000">
                                          <p:stCondLst>
                                            <p:cond delay="1668"/>
                                          </p:stCondLst>
                                        </p:cTn>
                                        <p:tgtEl>
                                          <p:spTgt spid="10"/>
                                        </p:tgtEl>
                                      </p:cBhvr>
                                      <p:to x="100000" y="100000"/>
                                    </p:animScale>
                                    <p:animScale>
                                      <p:cBhvr>
                                        <p:cTn id="91" dur="26">
                                          <p:stCondLst>
                                            <p:cond delay="1808"/>
                                          </p:stCondLst>
                                        </p:cTn>
                                        <p:tgtEl>
                                          <p:spTgt spid="10"/>
                                        </p:tgtEl>
                                      </p:cBhvr>
                                      <p:to x="100000" y="95000"/>
                                    </p:animScale>
                                    <p:animScale>
                                      <p:cBhvr>
                                        <p:cTn id="92" dur="166" decel="50000">
                                          <p:stCondLst>
                                            <p:cond delay="1834"/>
                                          </p:stCondLst>
                                        </p:cTn>
                                        <p:tgtEl>
                                          <p:spTgt spid="10"/>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wipe(down)">
                                      <p:cBhvr>
                                        <p:cTn id="97" dur="580">
                                          <p:stCondLst>
                                            <p:cond delay="0"/>
                                          </p:stCondLst>
                                        </p:cTn>
                                        <p:tgtEl>
                                          <p:spTgt spid="12"/>
                                        </p:tgtEl>
                                      </p:cBhvr>
                                    </p:animEffect>
                                    <p:anim calcmode="lin" valueType="num">
                                      <p:cBhvr>
                                        <p:cTn id="9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03" dur="26">
                                          <p:stCondLst>
                                            <p:cond delay="650"/>
                                          </p:stCondLst>
                                        </p:cTn>
                                        <p:tgtEl>
                                          <p:spTgt spid="12"/>
                                        </p:tgtEl>
                                      </p:cBhvr>
                                      <p:to x="100000" y="60000"/>
                                    </p:animScale>
                                    <p:animScale>
                                      <p:cBhvr>
                                        <p:cTn id="104" dur="166" decel="50000">
                                          <p:stCondLst>
                                            <p:cond delay="676"/>
                                          </p:stCondLst>
                                        </p:cTn>
                                        <p:tgtEl>
                                          <p:spTgt spid="12"/>
                                        </p:tgtEl>
                                      </p:cBhvr>
                                      <p:to x="100000" y="100000"/>
                                    </p:animScale>
                                    <p:animScale>
                                      <p:cBhvr>
                                        <p:cTn id="105" dur="26">
                                          <p:stCondLst>
                                            <p:cond delay="1312"/>
                                          </p:stCondLst>
                                        </p:cTn>
                                        <p:tgtEl>
                                          <p:spTgt spid="12"/>
                                        </p:tgtEl>
                                      </p:cBhvr>
                                      <p:to x="100000" y="80000"/>
                                    </p:animScale>
                                    <p:animScale>
                                      <p:cBhvr>
                                        <p:cTn id="106" dur="166" decel="50000">
                                          <p:stCondLst>
                                            <p:cond delay="1338"/>
                                          </p:stCondLst>
                                        </p:cTn>
                                        <p:tgtEl>
                                          <p:spTgt spid="12"/>
                                        </p:tgtEl>
                                      </p:cBhvr>
                                      <p:to x="100000" y="100000"/>
                                    </p:animScale>
                                    <p:animScale>
                                      <p:cBhvr>
                                        <p:cTn id="107" dur="26">
                                          <p:stCondLst>
                                            <p:cond delay="1642"/>
                                          </p:stCondLst>
                                        </p:cTn>
                                        <p:tgtEl>
                                          <p:spTgt spid="12"/>
                                        </p:tgtEl>
                                      </p:cBhvr>
                                      <p:to x="100000" y="90000"/>
                                    </p:animScale>
                                    <p:animScale>
                                      <p:cBhvr>
                                        <p:cTn id="108" dur="166" decel="50000">
                                          <p:stCondLst>
                                            <p:cond delay="1668"/>
                                          </p:stCondLst>
                                        </p:cTn>
                                        <p:tgtEl>
                                          <p:spTgt spid="12"/>
                                        </p:tgtEl>
                                      </p:cBhvr>
                                      <p:to x="100000" y="100000"/>
                                    </p:animScale>
                                    <p:animScale>
                                      <p:cBhvr>
                                        <p:cTn id="109" dur="26">
                                          <p:stCondLst>
                                            <p:cond delay="1808"/>
                                          </p:stCondLst>
                                        </p:cTn>
                                        <p:tgtEl>
                                          <p:spTgt spid="12"/>
                                        </p:tgtEl>
                                      </p:cBhvr>
                                      <p:to x="100000" y="95000"/>
                                    </p:animScale>
                                    <p:animScale>
                                      <p:cBhvr>
                                        <p:cTn id="110" dur="166" decel="50000">
                                          <p:stCondLst>
                                            <p:cond delay="1834"/>
                                          </p:stCondLst>
                                        </p:cTn>
                                        <p:tgtEl>
                                          <p:spTgt spid="12"/>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wipe(down)">
                                      <p:cBhvr>
                                        <p:cTn id="115" dur="580">
                                          <p:stCondLst>
                                            <p:cond delay="0"/>
                                          </p:stCondLst>
                                        </p:cTn>
                                        <p:tgtEl>
                                          <p:spTgt spid="11"/>
                                        </p:tgtEl>
                                      </p:cBhvr>
                                    </p:animEffect>
                                    <p:anim calcmode="lin" valueType="num">
                                      <p:cBhvr>
                                        <p:cTn id="11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1" dur="26">
                                          <p:stCondLst>
                                            <p:cond delay="650"/>
                                          </p:stCondLst>
                                        </p:cTn>
                                        <p:tgtEl>
                                          <p:spTgt spid="11"/>
                                        </p:tgtEl>
                                      </p:cBhvr>
                                      <p:to x="100000" y="60000"/>
                                    </p:animScale>
                                    <p:animScale>
                                      <p:cBhvr>
                                        <p:cTn id="122" dur="166" decel="50000">
                                          <p:stCondLst>
                                            <p:cond delay="676"/>
                                          </p:stCondLst>
                                        </p:cTn>
                                        <p:tgtEl>
                                          <p:spTgt spid="11"/>
                                        </p:tgtEl>
                                      </p:cBhvr>
                                      <p:to x="100000" y="100000"/>
                                    </p:animScale>
                                    <p:animScale>
                                      <p:cBhvr>
                                        <p:cTn id="123" dur="26">
                                          <p:stCondLst>
                                            <p:cond delay="1312"/>
                                          </p:stCondLst>
                                        </p:cTn>
                                        <p:tgtEl>
                                          <p:spTgt spid="11"/>
                                        </p:tgtEl>
                                      </p:cBhvr>
                                      <p:to x="100000" y="80000"/>
                                    </p:animScale>
                                    <p:animScale>
                                      <p:cBhvr>
                                        <p:cTn id="124" dur="166" decel="50000">
                                          <p:stCondLst>
                                            <p:cond delay="1338"/>
                                          </p:stCondLst>
                                        </p:cTn>
                                        <p:tgtEl>
                                          <p:spTgt spid="11"/>
                                        </p:tgtEl>
                                      </p:cBhvr>
                                      <p:to x="100000" y="100000"/>
                                    </p:animScale>
                                    <p:animScale>
                                      <p:cBhvr>
                                        <p:cTn id="125" dur="26">
                                          <p:stCondLst>
                                            <p:cond delay="1642"/>
                                          </p:stCondLst>
                                        </p:cTn>
                                        <p:tgtEl>
                                          <p:spTgt spid="11"/>
                                        </p:tgtEl>
                                      </p:cBhvr>
                                      <p:to x="100000" y="90000"/>
                                    </p:animScale>
                                    <p:animScale>
                                      <p:cBhvr>
                                        <p:cTn id="126" dur="166" decel="50000">
                                          <p:stCondLst>
                                            <p:cond delay="1668"/>
                                          </p:stCondLst>
                                        </p:cTn>
                                        <p:tgtEl>
                                          <p:spTgt spid="11"/>
                                        </p:tgtEl>
                                      </p:cBhvr>
                                      <p:to x="100000" y="100000"/>
                                    </p:animScale>
                                    <p:animScale>
                                      <p:cBhvr>
                                        <p:cTn id="127" dur="26">
                                          <p:stCondLst>
                                            <p:cond delay="1808"/>
                                          </p:stCondLst>
                                        </p:cTn>
                                        <p:tgtEl>
                                          <p:spTgt spid="11"/>
                                        </p:tgtEl>
                                      </p:cBhvr>
                                      <p:to x="100000" y="95000"/>
                                    </p:animScale>
                                    <p:animScale>
                                      <p:cBhvr>
                                        <p:cTn id="128"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81300" y="1618425"/>
            <a:ext cx="6629400" cy="2887189"/>
          </a:xfrm>
        </p:spPr>
        <p:txBody>
          <a:bodyPr>
            <a:normAutofit/>
          </a:bodyPr>
          <a:lstStyle/>
          <a:p>
            <a:pPr lvl="1"/>
            <a:r>
              <a:rPr lang="en-US" sz="2800" dirty="0">
                <a:latin typeface="Leelawadee UI" panose="020B0502040204020203" pitchFamily="34" charset="-34"/>
                <a:cs typeface="Leelawadee UI" panose="020B0502040204020203" pitchFamily="34" charset="-34"/>
              </a:rPr>
              <a:t>Who they hang out with</a:t>
            </a:r>
          </a:p>
          <a:p>
            <a:pPr lvl="1"/>
            <a:r>
              <a:rPr lang="en-US" sz="2800" dirty="0">
                <a:latin typeface="Leelawadee UI" panose="020B0502040204020203" pitchFamily="34" charset="-34"/>
                <a:cs typeface="Leelawadee UI" panose="020B0502040204020203" pitchFamily="34" charset="-34"/>
              </a:rPr>
              <a:t>Where they are going</a:t>
            </a:r>
          </a:p>
          <a:p>
            <a:pPr lvl="1"/>
            <a:r>
              <a:rPr lang="en-US" sz="2800" dirty="0">
                <a:latin typeface="Leelawadee UI" panose="020B0502040204020203" pitchFamily="34" charset="-34"/>
                <a:cs typeface="Leelawadee UI" panose="020B0502040204020203" pitchFamily="34" charset="-34"/>
              </a:rPr>
              <a:t>Who are they dating</a:t>
            </a:r>
          </a:p>
          <a:p>
            <a:pPr lvl="1"/>
            <a:r>
              <a:rPr lang="en-US" sz="2800" dirty="0">
                <a:latin typeface="Leelawadee UI" panose="020B0502040204020203" pitchFamily="34" charset="-34"/>
                <a:cs typeface="Leelawadee UI" panose="020B0502040204020203" pitchFamily="34" charset="-34"/>
              </a:rPr>
              <a:t>What parties they are going to</a:t>
            </a:r>
          </a:p>
          <a:p>
            <a:pPr lvl="1"/>
            <a:r>
              <a:rPr lang="en-US" sz="2800" dirty="0">
                <a:latin typeface="Leelawadee UI" panose="020B0502040204020203" pitchFamily="34" charset="-34"/>
                <a:cs typeface="Leelawadee UI" panose="020B0502040204020203" pitchFamily="34" charset="-34"/>
              </a:rPr>
              <a:t>What Alcohol/Drugs/Sexual Conduct they are into (If any)</a:t>
            </a:r>
          </a:p>
        </p:txBody>
      </p:sp>
      <p:pic>
        <p:nvPicPr>
          <p:cNvPr id="4" name="Picture 2" descr="https://encrypted-tbn0.gstatic.com/images?q=tbn:ANd9GcSe9cQ-du80UR972EekJ9Ih28Q9yQEtAAzQjS66-ngJ6AjPPBo8yA"/>
          <p:cNvPicPr>
            <a:picLocks noChangeAspect="1" noChangeArrowheads="1"/>
          </p:cNvPicPr>
          <p:nvPr/>
        </p:nvPicPr>
        <p:blipFill>
          <a:blip r:embed="rId2" cstate="print"/>
          <a:srcRect/>
          <a:stretch>
            <a:fillRect/>
          </a:stretch>
        </p:blipFill>
        <p:spPr bwMode="auto">
          <a:xfrm>
            <a:off x="4037031" y="4601383"/>
            <a:ext cx="2125509" cy="2154102"/>
          </a:xfrm>
          <a:prstGeom prst="rect">
            <a:avLst/>
          </a:prstGeom>
          <a:noFill/>
        </p:spPr>
      </p:pic>
      <p:pic>
        <p:nvPicPr>
          <p:cNvPr id="63490" name="Picture 2" descr="https://encrypted-tbn2.gstatic.com/images?q=tbn:ANd9GcT6o3wUCo0t-IBGoxuXbuhpMgbLOmLKAuar-NavLzP-8kjHCQF3cw"/>
          <p:cNvPicPr>
            <a:picLocks noChangeAspect="1" noChangeArrowheads="1"/>
          </p:cNvPicPr>
          <p:nvPr/>
        </p:nvPicPr>
        <p:blipFill>
          <a:blip r:embed="rId3" cstate="print"/>
          <a:srcRect/>
          <a:stretch>
            <a:fillRect/>
          </a:stretch>
        </p:blipFill>
        <p:spPr bwMode="auto">
          <a:xfrm>
            <a:off x="6410594" y="4800600"/>
            <a:ext cx="1943100" cy="1943101"/>
          </a:xfrm>
          <a:prstGeom prst="rect">
            <a:avLst/>
          </a:prstGeom>
          <a:noFill/>
        </p:spPr>
      </p:pic>
      <p:pic>
        <p:nvPicPr>
          <p:cNvPr id="10" name="Picture 9" descr="snapchat usethisone.jpg"/>
          <p:cNvPicPr>
            <a:picLocks noChangeAspect="1"/>
          </p:cNvPicPr>
          <p:nvPr/>
        </p:nvPicPr>
        <p:blipFill>
          <a:blip r:embed="rId4" cstate="print"/>
          <a:stretch>
            <a:fillRect/>
          </a:stretch>
        </p:blipFill>
        <p:spPr>
          <a:xfrm>
            <a:off x="1676400" y="4688870"/>
            <a:ext cx="1979128" cy="1979128"/>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id="{C74E55BC-9798-40FB-92E1-BAD85ED522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5527" y="4800600"/>
            <a:ext cx="1964628" cy="1904310"/>
          </a:xfrm>
          <a:prstGeom prst="rect">
            <a:avLst/>
          </a:prstGeom>
        </p:spPr>
      </p:pic>
      <p:sp>
        <p:nvSpPr>
          <p:cNvPr id="12" name="TextBox 11">
            <a:extLst>
              <a:ext uri="{FF2B5EF4-FFF2-40B4-BE49-F238E27FC236}">
                <a16:creationId xmlns:a16="http://schemas.microsoft.com/office/drawing/2014/main" id="{7EF13FA5-1324-436D-A6CA-9A9C69E98E69}"/>
              </a:ext>
            </a:extLst>
          </p:cNvPr>
          <p:cNvSpPr txBox="1"/>
          <p:nvPr/>
        </p:nvSpPr>
        <p:spPr>
          <a:xfrm>
            <a:off x="0" y="0"/>
            <a:ext cx="12192000" cy="1323439"/>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Leelawadee UI" panose="020B0502040204020203" pitchFamily="34" charset="-34"/>
                <a:ea typeface="+mn-ea"/>
                <a:cs typeface="Leelawadee UI" panose="020B0502040204020203" pitchFamily="34" charset="-34"/>
              </a:rPr>
              <a:t>If you can monitor their Social Networks,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Leelawadee UI" panose="020B0502040204020203" pitchFamily="34" charset="-34"/>
                <a:ea typeface="+mn-ea"/>
                <a:cs typeface="Leelawadee UI" panose="020B0502040204020203" pitchFamily="34" charset="-34"/>
              </a:rPr>
              <a:t>you will know:</a:t>
            </a:r>
          </a:p>
        </p:txBody>
      </p:sp>
    </p:spTree>
    <p:extLst>
      <p:ext uri="{BB962C8B-B14F-4D97-AF65-F5344CB8AC3E}">
        <p14:creationId xmlns:p14="http://schemas.microsoft.com/office/powerpoint/2010/main" val="379960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2000"/>
                                        <p:tgtEl>
                                          <p:spTgt spid="3">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2000"/>
                                        <p:tgtEl>
                                          <p:spTgt spid="3">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2000"/>
                                        <p:tgtEl>
                                          <p:spTgt spid="3">
                                            <p:txEl>
                                              <p:pRg st="3" end="3"/>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9" dur="20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63490"/>
                                        </p:tgtEl>
                                        <p:attrNameLst>
                                          <p:attrName>style.visibility</p:attrName>
                                        </p:attrNameLst>
                                      </p:cBhvr>
                                      <p:to>
                                        <p:strVal val="visible"/>
                                      </p:to>
                                    </p:set>
                                    <p:anim calcmode="lin" valueType="num">
                                      <p:cBhvr additive="base">
                                        <p:cTn id="46" dur="500" fill="hold"/>
                                        <p:tgtEl>
                                          <p:spTgt spid="63490"/>
                                        </p:tgtEl>
                                        <p:attrNameLst>
                                          <p:attrName>ppt_x</p:attrName>
                                        </p:attrNameLst>
                                      </p:cBhvr>
                                      <p:tavLst>
                                        <p:tav tm="0">
                                          <p:val>
                                            <p:strVal val="#ppt_x"/>
                                          </p:val>
                                        </p:tav>
                                        <p:tav tm="100000">
                                          <p:val>
                                            <p:strVal val="#ppt_x"/>
                                          </p:val>
                                        </p:tav>
                                      </p:tavLst>
                                    </p:anim>
                                    <p:anim calcmode="lin" valueType="num">
                                      <p:cBhvr additive="base">
                                        <p:cTn id="47" dur="500" fill="hold"/>
                                        <p:tgtEl>
                                          <p:spTgt spid="6349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219200"/>
            <a:ext cx="8229600" cy="198438"/>
          </a:xfrm>
        </p:spPr>
        <p:txBody>
          <a:bodyPr>
            <a:normAutofit fontScale="90000"/>
          </a:bodyPr>
          <a:lstStyle/>
          <a:p>
            <a:br>
              <a:rPr lang="en-US" dirty="0"/>
            </a:br>
            <a:br>
              <a:rPr lang="en-US" dirty="0"/>
            </a:br>
            <a:br>
              <a:rPr lang="en-US" dirty="0"/>
            </a:br>
            <a:br>
              <a:rPr lang="en-US" dirty="0"/>
            </a:br>
            <a:br>
              <a:rPr lang="en-US" sz="4400" dirty="0"/>
            </a:br>
            <a:r>
              <a:rPr lang="en-US" sz="4400" dirty="0"/>
              <a:t>A Guide to the Today’s Marijuana and </a:t>
            </a:r>
            <a:r>
              <a:rPr lang="en-US" sz="4400" dirty="0" err="1"/>
              <a:t>Vaping</a:t>
            </a:r>
            <a:br>
              <a:rPr lang="en-US" dirty="0"/>
            </a:br>
            <a:br>
              <a:rPr lang="en-US" dirty="0"/>
            </a:br>
            <a:r>
              <a:rPr lang="en-US" sz="3200" dirty="0"/>
              <a:t> Matthew Quinn, LCPC, CADC </a:t>
            </a:r>
            <a:br>
              <a:rPr lang="en-US" dirty="0"/>
            </a:br>
            <a:br>
              <a:rPr lang="en-US" dirty="0"/>
            </a:br>
            <a:br>
              <a:rPr lang="en-US" dirty="0"/>
            </a:br>
            <a:endParaRPr lang="en-US" dirty="0"/>
          </a:p>
        </p:txBody>
      </p:sp>
      <p:pic>
        <p:nvPicPr>
          <p:cNvPr id="3" name="Picture 2" descr="Image result for vap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352800"/>
            <a:ext cx="7162800" cy="2981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752599"/>
          </a:xfrm>
          <a:solidFill>
            <a:schemeClr val="accent1"/>
          </a:solidFill>
        </p:spPr>
        <p:txBody>
          <a:bodyPr>
            <a:normAutofit/>
          </a:bodyPr>
          <a:lstStyle/>
          <a:p>
            <a:pPr algn="ctr"/>
            <a:r>
              <a:rPr lang="en-US" sz="4800" b="1" dirty="0">
                <a:solidFill>
                  <a:schemeClr val="bg1"/>
                </a:solidFill>
                <a:latin typeface="Leelawadee UI" panose="020B0502040204020203" pitchFamily="34" charset="-34"/>
                <a:cs typeface="Leelawadee UI" panose="020B0502040204020203" pitchFamily="34" charset="-34"/>
              </a:rPr>
              <a:t>What is the </a:t>
            </a:r>
            <a:r>
              <a:rPr lang="en-US" sz="4800" b="1" dirty="0" err="1">
                <a:solidFill>
                  <a:schemeClr val="bg1"/>
                </a:solidFill>
                <a:latin typeface="Leelawadee UI" panose="020B0502040204020203" pitchFamily="34" charset="-34"/>
                <a:cs typeface="Leelawadee UI" panose="020B0502040204020203" pitchFamily="34" charset="-34"/>
              </a:rPr>
              <a:t>Darknet</a:t>
            </a:r>
            <a:r>
              <a:rPr lang="en-US" sz="4800" b="1" dirty="0">
                <a:solidFill>
                  <a:schemeClr val="bg1"/>
                </a:solidFill>
                <a:latin typeface="Leelawadee UI" panose="020B0502040204020203" pitchFamily="34" charset="-34"/>
                <a:cs typeface="Leelawadee UI" panose="020B0502040204020203" pitchFamily="34" charset="-34"/>
              </a:rPr>
              <a:t>?</a:t>
            </a:r>
          </a:p>
        </p:txBody>
      </p:sp>
      <p:sp>
        <p:nvSpPr>
          <p:cNvPr id="3" name="Content Placeholder 2"/>
          <p:cNvSpPr>
            <a:spLocks noGrp="1"/>
          </p:cNvSpPr>
          <p:nvPr>
            <p:ph idx="1"/>
          </p:nvPr>
        </p:nvSpPr>
        <p:spPr>
          <a:xfrm>
            <a:off x="1752600" y="2078758"/>
            <a:ext cx="8686800" cy="2779761"/>
          </a:xfrm>
        </p:spPr>
        <p:txBody>
          <a:bodyPr>
            <a:normAutofit/>
          </a:bodyPr>
          <a:lstStyle/>
          <a:p>
            <a:r>
              <a:rPr lang="en-US" sz="2400" dirty="0">
                <a:latin typeface="Leelawadee UI" panose="020B0502040204020203" pitchFamily="34" charset="-34"/>
                <a:cs typeface="Leelawadee UI" panose="020B0502040204020203" pitchFamily="34" charset="-34"/>
              </a:rPr>
              <a:t>This is a place where your teen can order drugs through an anonymous web browser.</a:t>
            </a:r>
          </a:p>
          <a:p>
            <a:r>
              <a:rPr lang="en-US" sz="2400" dirty="0">
                <a:latin typeface="Leelawadee UI" panose="020B0502040204020203" pitchFamily="34" charset="-34"/>
                <a:cs typeface="Leelawadee UI" panose="020B0502040204020203" pitchFamily="34" charset="-34"/>
              </a:rPr>
              <a:t>This Browser is called the TOR</a:t>
            </a:r>
          </a:p>
          <a:p>
            <a:r>
              <a:rPr lang="en-US" sz="2400" dirty="0">
                <a:latin typeface="Leelawadee UI" panose="020B0502040204020203" pitchFamily="34" charset="-34"/>
                <a:cs typeface="Leelawadee UI" panose="020B0502040204020203" pitchFamily="34" charset="-34"/>
              </a:rPr>
              <a:t>Our children can purchase any drug they want.</a:t>
            </a:r>
          </a:p>
          <a:p>
            <a:r>
              <a:rPr lang="en-US" sz="2400" dirty="0">
                <a:latin typeface="Leelawadee UI" panose="020B0502040204020203" pitchFamily="34" charset="-34"/>
                <a:cs typeface="Leelawadee UI" panose="020B0502040204020203" pitchFamily="34" charset="-34"/>
              </a:rPr>
              <a:t>It will be delivered to them through the US Mail.</a:t>
            </a:r>
          </a:p>
          <a:p>
            <a:r>
              <a:rPr lang="en-US" sz="2400" dirty="0">
                <a:latin typeface="Leelawadee UI" panose="020B0502040204020203" pitchFamily="34" charset="-34"/>
                <a:cs typeface="Leelawadee UI" panose="020B0502040204020203" pitchFamily="34" charset="-34"/>
              </a:rPr>
              <a:t>The only way to detect this is if you monitor their computers.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02A4C-EFE5-42DC-AD5B-97805A0B33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descr="Image result for tor brows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5001548"/>
            <a:ext cx="2459582" cy="14859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or brows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5001548"/>
            <a:ext cx="16764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2318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43FF974-DF1A-4ECE-B900-8217AECD03BA}"/>
              </a:ext>
            </a:extLst>
          </p:cNvPr>
          <p:cNvSpPr txBox="1">
            <a:spLocks/>
          </p:cNvSpPr>
          <p:nvPr/>
        </p:nvSpPr>
        <p:spPr>
          <a:xfrm>
            <a:off x="0" y="1"/>
            <a:ext cx="12192000" cy="1690689"/>
          </a:xfrm>
          <a:prstGeom prst="rect">
            <a:avLst/>
          </a:prstGeom>
          <a:solidFill>
            <a:schemeClr val="accent1"/>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Leelawadee UI" panose="020B0502040204020203" pitchFamily="34" charset="-34"/>
              <a:ea typeface="+mj-ea"/>
              <a:cs typeface="Leelawadee UI" panose="020B0502040204020203" pitchFamily="34" charset="-34"/>
            </a:endParaRPr>
          </a:p>
        </p:txBody>
      </p:sp>
      <p:sp>
        <p:nvSpPr>
          <p:cNvPr id="2" name="Title 1"/>
          <p:cNvSpPr>
            <a:spLocks noGrp="1"/>
          </p:cNvSpPr>
          <p:nvPr>
            <p:ph type="title"/>
          </p:nvPr>
        </p:nvSpPr>
        <p:spPr>
          <a:xfrm>
            <a:off x="1524000" y="1"/>
            <a:ext cx="9144000" cy="1690689"/>
          </a:xfrm>
        </p:spPr>
        <p:txBody>
          <a:bodyPr>
            <a:normAutofit/>
          </a:bodyPr>
          <a:lstStyle/>
          <a:p>
            <a:pPr algn="ctr"/>
            <a:r>
              <a:rPr lang="en-US" sz="4400" b="1" dirty="0">
                <a:solidFill>
                  <a:schemeClr val="bg1"/>
                </a:solidFill>
                <a:latin typeface="Leelawadee UI" panose="020B0502040204020203" pitchFamily="34" charset="-34"/>
                <a:cs typeface="Leelawadee UI" panose="020B0502040204020203" pitchFamily="34" charset="-34"/>
              </a:rPr>
              <a:t>It Can Happen Anywhere!</a:t>
            </a:r>
          </a:p>
        </p:txBody>
      </p:sp>
      <p:pic>
        <p:nvPicPr>
          <p:cNvPr id="6" name="Content Placeholder 5"/>
          <p:cNvPicPr>
            <a:picLocks noGrp="1" noChangeAspect="1"/>
          </p:cNvPicPr>
          <p:nvPr>
            <p:ph idx="1"/>
          </p:nvPr>
        </p:nvPicPr>
        <p:blipFill>
          <a:blip r:embed="rId2"/>
          <a:stretch>
            <a:fillRect/>
          </a:stretch>
        </p:blipFill>
        <p:spPr>
          <a:xfrm>
            <a:off x="2814576" y="1905000"/>
            <a:ext cx="6562847" cy="4708525"/>
          </a:xfrm>
          <a:prstGeom prst="rect">
            <a:avLst/>
          </a:prstGeom>
        </p:spPr>
      </p:pic>
    </p:spTree>
    <p:extLst>
      <p:ext uri="{BB962C8B-B14F-4D97-AF65-F5344CB8AC3E}">
        <p14:creationId xmlns:p14="http://schemas.microsoft.com/office/powerpoint/2010/main" val="19093862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C053F7F-3667-4BB3-BF71-80C9936B917F}"/>
              </a:ext>
            </a:extLst>
          </p:cNvPr>
          <p:cNvSpPr txBox="1">
            <a:spLocks/>
          </p:cNvSpPr>
          <p:nvPr/>
        </p:nvSpPr>
        <p:spPr>
          <a:xfrm>
            <a:off x="0" y="1"/>
            <a:ext cx="12192000" cy="1690689"/>
          </a:xfrm>
          <a:prstGeom prst="rect">
            <a:avLst/>
          </a:prstGeom>
          <a:solidFill>
            <a:schemeClr val="accent1"/>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Leelawadee UI" panose="020B0502040204020203" pitchFamily="34" charset="-34"/>
              <a:ea typeface="+mj-ea"/>
              <a:cs typeface="Leelawadee UI" panose="020B0502040204020203" pitchFamily="34" charset="-34"/>
            </a:endParaRPr>
          </a:p>
        </p:txBody>
      </p:sp>
      <p:sp>
        <p:nvSpPr>
          <p:cNvPr id="2" name="Title 1"/>
          <p:cNvSpPr>
            <a:spLocks noGrp="1"/>
          </p:cNvSpPr>
          <p:nvPr>
            <p:ph type="title"/>
          </p:nvPr>
        </p:nvSpPr>
        <p:spPr>
          <a:xfrm>
            <a:off x="2465509" y="304800"/>
            <a:ext cx="7260981" cy="1325563"/>
          </a:xfrm>
        </p:spPr>
        <p:txBody>
          <a:bodyPr>
            <a:normAutofit/>
          </a:bodyPr>
          <a:lstStyle/>
          <a:p>
            <a:r>
              <a:rPr lang="en-US" sz="4800" b="1" dirty="0">
                <a:solidFill>
                  <a:schemeClr val="bg1"/>
                </a:solidFill>
                <a:latin typeface="Leelawadee UI" panose="020B0502040204020203" pitchFamily="34" charset="-34"/>
                <a:cs typeface="Leelawadee UI" panose="020B0502040204020203" pitchFamily="34" charset="-34"/>
              </a:rPr>
              <a:t>What Can Be Purchased?</a:t>
            </a:r>
          </a:p>
        </p:txBody>
      </p:sp>
      <p:pic>
        <p:nvPicPr>
          <p:cNvPr id="6" name="Content Placeholder 5"/>
          <p:cNvPicPr>
            <a:picLocks noGrp="1" noChangeAspect="1"/>
          </p:cNvPicPr>
          <p:nvPr>
            <p:ph idx="1"/>
          </p:nvPr>
        </p:nvPicPr>
        <p:blipFill>
          <a:blip r:embed="rId2"/>
          <a:stretch>
            <a:fillRect/>
          </a:stretch>
        </p:blipFill>
        <p:spPr>
          <a:xfrm>
            <a:off x="2889105" y="1796132"/>
            <a:ext cx="6413790" cy="4926682"/>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02A4C-EFE5-42DC-AD5B-97805A0B33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6931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AC2FEE-B4FF-4097-AEB5-28307CB17647}"/>
              </a:ext>
            </a:extLst>
          </p:cNvPr>
          <p:cNvSpPr/>
          <p:nvPr/>
        </p:nvSpPr>
        <p:spPr>
          <a:xfrm>
            <a:off x="0" y="1"/>
            <a:ext cx="12192000" cy="1704736"/>
          </a:xfrm>
          <a:prstGeom prst="rect">
            <a:avLst/>
          </a:prstGeom>
          <a:solidFill>
            <a:srgbClr val="56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676400" y="457200"/>
            <a:ext cx="9143998" cy="1020762"/>
          </a:xfrm>
        </p:spPr>
        <p:txBody>
          <a:bodyPr>
            <a:noAutofit/>
          </a:bodyPr>
          <a:lstStyle/>
          <a:p>
            <a:pPr algn="ctr"/>
            <a:r>
              <a:rPr lang="en-US" b="1" dirty="0">
                <a:solidFill>
                  <a:schemeClr val="bg1"/>
                </a:solidFill>
                <a:latin typeface="Microsoft Tai Le" panose="020B0502040204020203" pitchFamily="34" charset="0"/>
                <a:cs typeface="Microsoft Tai Le" panose="020B0502040204020203" pitchFamily="34" charset="0"/>
              </a:rPr>
              <a:t>Free Apps to Hide Pics/Vids</a:t>
            </a:r>
          </a:p>
        </p:txBody>
      </p:sp>
      <p:sp>
        <p:nvSpPr>
          <p:cNvPr id="9" name="Content Placeholder 2">
            <a:extLst>
              <a:ext uri="{FF2B5EF4-FFF2-40B4-BE49-F238E27FC236}">
                <a16:creationId xmlns:a16="http://schemas.microsoft.com/office/drawing/2014/main" id="{62021B9B-1F03-46D4-B847-5D0A361C5BE5}"/>
              </a:ext>
            </a:extLst>
          </p:cNvPr>
          <p:cNvSpPr>
            <a:spLocks noGrp="1"/>
          </p:cNvSpPr>
          <p:nvPr>
            <p:ph idx="1"/>
          </p:nvPr>
        </p:nvSpPr>
        <p:spPr>
          <a:xfrm>
            <a:off x="918881" y="2300754"/>
            <a:ext cx="4854388" cy="3033246"/>
          </a:xfrm>
        </p:spPr>
        <p:txBody>
          <a:bodyPr/>
          <a:lstStyle/>
          <a:p>
            <a:pPr marL="0" indent="0">
              <a:buNone/>
            </a:pPr>
            <a:r>
              <a:rPr lang="en-US" b="1" dirty="0">
                <a:latin typeface="Microsoft Tai Le" panose="020B0502040204020203" pitchFamily="34" charset="0"/>
                <a:cs typeface="Microsoft Tai Le" panose="020B0502040204020203" pitchFamily="34" charset="0"/>
              </a:rPr>
              <a:t>Go to your App Store or </a:t>
            </a:r>
          </a:p>
          <a:p>
            <a:pPr marL="0" indent="0">
              <a:buNone/>
            </a:pPr>
            <a:r>
              <a:rPr lang="en-US" b="1" dirty="0">
                <a:latin typeface="Microsoft Tai Le" panose="020B0502040204020203" pitchFamily="34" charset="0"/>
                <a:cs typeface="Microsoft Tai Le" panose="020B0502040204020203" pitchFamily="34" charset="0"/>
              </a:rPr>
              <a:t>Google Play and search:</a:t>
            </a:r>
          </a:p>
          <a:p>
            <a:pPr marL="0" indent="0">
              <a:buNone/>
            </a:pPr>
            <a:endParaRPr lang="en-US" b="1" dirty="0">
              <a:latin typeface="Microsoft Tai Le" panose="020B0502040204020203" pitchFamily="34" charset="0"/>
              <a:cs typeface="Microsoft Tai Le" panose="020B0502040204020203" pitchFamily="34" charset="0"/>
            </a:endParaRPr>
          </a:p>
          <a:p>
            <a:pPr marL="0" indent="0">
              <a:buNone/>
            </a:pPr>
            <a:r>
              <a:rPr lang="en-US" b="1" dirty="0">
                <a:latin typeface="Microsoft Tai Le" panose="020B0502040204020203" pitchFamily="34" charset="0"/>
                <a:cs typeface="Microsoft Tai Le" panose="020B0502040204020203" pitchFamily="34" charset="0"/>
              </a:rPr>
              <a:t>Hide my pictures or Hide my videos</a:t>
            </a:r>
          </a:p>
          <a:p>
            <a:endParaRPr lang="en-US" dirty="0"/>
          </a:p>
        </p:txBody>
      </p:sp>
      <p:pic>
        <p:nvPicPr>
          <p:cNvPr id="1026" name="Picture 2" descr="Image result for vault apps">
            <a:extLst>
              <a:ext uri="{FF2B5EF4-FFF2-40B4-BE49-F238E27FC236}">
                <a16:creationId xmlns:a16="http://schemas.microsoft.com/office/drawing/2014/main" id="{4CEDC150-A569-4E1C-9044-07A7075C08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5769" y="2102223"/>
            <a:ext cx="6417864" cy="4446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78642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iftbump.com/wp-content/uploads/2015/09/calculator-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2942" y="2083088"/>
            <a:ext cx="2697146" cy="38978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083086"/>
            <a:ext cx="5765030" cy="3830956"/>
          </a:xfrm>
          <a:prstGeom prst="rect">
            <a:avLst/>
          </a:prstGeom>
        </p:spPr>
      </p:pic>
      <p:sp>
        <p:nvSpPr>
          <p:cNvPr id="7" name="Rectangle 6">
            <a:extLst>
              <a:ext uri="{FF2B5EF4-FFF2-40B4-BE49-F238E27FC236}">
                <a16:creationId xmlns:a16="http://schemas.microsoft.com/office/drawing/2014/main" id="{192991C6-A88F-4DFF-81BB-24958C7013E2}"/>
              </a:ext>
            </a:extLst>
          </p:cNvPr>
          <p:cNvSpPr/>
          <p:nvPr/>
        </p:nvSpPr>
        <p:spPr>
          <a:xfrm>
            <a:off x="0" y="0"/>
            <a:ext cx="12192000" cy="1704736"/>
          </a:xfrm>
          <a:prstGeom prst="rect">
            <a:avLst/>
          </a:prstGeom>
          <a:solidFill>
            <a:srgbClr val="56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421630" y="456286"/>
            <a:ext cx="8915400" cy="792163"/>
          </a:xfrm>
        </p:spPr>
        <p:txBody>
          <a:bodyPr>
            <a:noAutofit/>
          </a:bodyPr>
          <a:lstStyle/>
          <a:p>
            <a:pPr algn="ctr"/>
            <a:r>
              <a:rPr lang="en-US" dirty="0">
                <a:solidFill>
                  <a:schemeClr val="bg1"/>
                </a:solidFill>
                <a:latin typeface="Microsoft Tai Le" panose="020B0502040204020203" pitchFamily="34" charset="0"/>
                <a:cs typeface="Microsoft Tai Le" panose="020B0502040204020203" pitchFamily="34" charset="0"/>
              </a:rPr>
              <a:t>The Calculator Application </a:t>
            </a:r>
            <a:br>
              <a:rPr lang="en-US" dirty="0">
                <a:solidFill>
                  <a:schemeClr val="bg1"/>
                </a:solidFill>
                <a:latin typeface="Microsoft Tai Le" panose="020B0502040204020203" pitchFamily="34" charset="0"/>
                <a:cs typeface="Microsoft Tai Le" panose="020B0502040204020203" pitchFamily="34" charset="0"/>
              </a:rPr>
            </a:br>
            <a:r>
              <a:rPr lang="en-US" dirty="0">
                <a:solidFill>
                  <a:schemeClr val="bg1"/>
                </a:solidFill>
                <a:latin typeface="Microsoft Tai Le" panose="020B0502040204020203" pitchFamily="34" charset="0"/>
                <a:cs typeface="Microsoft Tai Le" panose="020B0502040204020203" pitchFamily="34" charset="0"/>
              </a:rPr>
              <a:t>How does it work?</a:t>
            </a:r>
          </a:p>
        </p:txBody>
      </p:sp>
    </p:spTree>
    <p:extLst>
      <p:ext uri="{BB962C8B-B14F-4D97-AF65-F5344CB8AC3E}">
        <p14:creationId xmlns:p14="http://schemas.microsoft.com/office/powerpoint/2010/main" val="35693630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744848-9B30-433F-A947-61F1712461CA}"/>
              </a:ext>
            </a:extLst>
          </p:cNvPr>
          <p:cNvSpPr/>
          <p:nvPr/>
        </p:nvSpPr>
        <p:spPr>
          <a:xfrm>
            <a:off x="0" y="1"/>
            <a:ext cx="12192000" cy="1704736"/>
          </a:xfrm>
          <a:prstGeom prst="rect">
            <a:avLst/>
          </a:prstGeom>
          <a:solidFill>
            <a:srgbClr val="56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52400" y="274638"/>
            <a:ext cx="12192000" cy="1020762"/>
          </a:xfrm>
        </p:spPr>
        <p:txBody>
          <a:bodyPr>
            <a:normAutofit fontScale="90000"/>
          </a:bodyPr>
          <a:lstStyle/>
          <a:p>
            <a:pPr algn="ctr"/>
            <a:r>
              <a:rPr lang="en-US" dirty="0">
                <a:solidFill>
                  <a:schemeClr val="bg1"/>
                </a:solidFill>
                <a:latin typeface="Microsoft New Tai Lue" panose="020B0502040204020203" pitchFamily="34" charset="0"/>
                <a:cs typeface="Microsoft New Tai Lue" panose="020B0502040204020203" pitchFamily="34" charset="0"/>
              </a:rPr>
              <a:t>Snap Chat Allows Our Kids </a:t>
            </a:r>
            <a:br>
              <a:rPr lang="en-US" dirty="0">
                <a:solidFill>
                  <a:schemeClr val="bg1"/>
                </a:solidFill>
                <a:latin typeface="Microsoft New Tai Lue" panose="020B0502040204020203" pitchFamily="34" charset="0"/>
                <a:cs typeface="Microsoft New Tai Lue" panose="020B0502040204020203" pitchFamily="34" charset="0"/>
              </a:rPr>
            </a:br>
            <a:r>
              <a:rPr lang="en-US" dirty="0">
                <a:solidFill>
                  <a:schemeClr val="bg1"/>
                </a:solidFill>
                <a:latin typeface="Microsoft New Tai Lue" panose="020B0502040204020203" pitchFamily="34" charset="0"/>
                <a:cs typeface="Microsoft New Tai Lue" panose="020B0502040204020203" pitchFamily="34" charset="0"/>
              </a:rPr>
              <a:t>TO Hide Their Pics And Vids In A Built In Vault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A54BD-C84D-46CE-8B72-31BFB26ABA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7258" y="1828755"/>
            <a:ext cx="2797483" cy="4792454"/>
          </a:xfrm>
          <a:prstGeom prst="rect">
            <a:avLst/>
          </a:prstGeom>
        </p:spPr>
      </p:pic>
      <p:sp>
        <p:nvSpPr>
          <p:cNvPr id="3" name="Arrow: Up 2">
            <a:extLst>
              <a:ext uri="{FF2B5EF4-FFF2-40B4-BE49-F238E27FC236}">
                <a16:creationId xmlns:a16="http://schemas.microsoft.com/office/drawing/2014/main" id="{B640C25F-6743-46FC-A7D5-E6084B88D45C}"/>
              </a:ext>
            </a:extLst>
          </p:cNvPr>
          <p:cNvSpPr/>
          <p:nvPr/>
        </p:nvSpPr>
        <p:spPr>
          <a:xfrm>
            <a:off x="6744967" y="2565537"/>
            <a:ext cx="556591" cy="107342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0804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76766F-A621-439D-9400-68E8AF6AAA6B}"/>
              </a:ext>
            </a:extLst>
          </p:cNvPr>
          <p:cNvSpPr/>
          <p:nvPr/>
        </p:nvSpPr>
        <p:spPr>
          <a:xfrm>
            <a:off x="0" y="0"/>
            <a:ext cx="5284694" cy="6857999"/>
          </a:xfrm>
          <a:prstGeom prst="rect">
            <a:avLst/>
          </a:prstGeom>
          <a:solidFill>
            <a:srgbClr val="56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0D80D7-CC78-4F5C-B8C6-64749621AF34}"/>
              </a:ext>
            </a:extLst>
          </p:cNvPr>
          <p:cNvSpPr>
            <a:spLocks noGrp="1"/>
          </p:cNvSpPr>
          <p:nvPr>
            <p:ph type="title"/>
          </p:nvPr>
        </p:nvSpPr>
        <p:spPr>
          <a:xfrm>
            <a:off x="387723" y="2507690"/>
            <a:ext cx="4509247" cy="1325563"/>
          </a:xfrm>
        </p:spPr>
        <p:txBody>
          <a:bodyPr/>
          <a:lstStyle/>
          <a:p>
            <a:r>
              <a:rPr lang="en-US" dirty="0">
                <a:solidFill>
                  <a:schemeClr val="bg1"/>
                </a:solidFill>
                <a:latin typeface="Leelawadee UI" panose="020B0502040204020203" pitchFamily="34" charset="-34"/>
                <a:cs typeface="Leelawadee UI" panose="020B0502040204020203" pitchFamily="34" charset="-34"/>
              </a:rPr>
              <a:t>But I Follow My </a:t>
            </a:r>
            <a:br>
              <a:rPr lang="en-US" dirty="0">
                <a:solidFill>
                  <a:schemeClr val="bg1"/>
                </a:solidFill>
                <a:latin typeface="Leelawadee UI" panose="020B0502040204020203" pitchFamily="34" charset="-34"/>
                <a:cs typeface="Leelawadee UI" panose="020B0502040204020203" pitchFamily="34" charset="-34"/>
              </a:rPr>
            </a:br>
            <a:r>
              <a:rPr lang="en-US" dirty="0">
                <a:solidFill>
                  <a:schemeClr val="bg1"/>
                </a:solidFill>
                <a:latin typeface="Leelawadee UI" panose="020B0502040204020203" pitchFamily="34" charset="-34"/>
                <a:cs typeface="Leelawadee UI" panose="020B0502040204020203" pitchFamily="34" charset="-34"/>
              </a:rPr>
              <a:t>Kid’s Instagram…</a:t>
            </a:r>
          </a:p>
        </p:txBody>
      </p:sp>
      <p:pic>
        <p:nvPicPr>
          <p:cNvPr id="1026" name="Picture 2" descr="Image result for fInStagram">
            <a:extLst>
              <a:ext uri="{FF2B5EF4-FFF2-40B4-BE49-F238E27FC236}">
                <a16:creationId xmlns:a16="http://schemas.microsoft.com/office/drawing/2014/main" id="{8CF5A964-B435-44E2-9303-EF86D1C098F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6764" r="28503"/>
          <a:stretch/>
        </p:blipFill>
        <p:spPr bwMode="auto">
          <a:xfrm>
            <a:off x="6324600" y="441683"/>
            <a:ext cx="4751295" cy="5974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21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768474"/>
          </a:xfrm>
          <a:solidFill>
            <a:schemeClr val="accent6">
              <a:lumMod val="75000"/>
            </a:schemeClr>
          </a:solidFill>
          <a:ln/>
        </p:spPr>
        <p:style>
          <a:lnRef idx="0">
            <a:schemeClr val="accent3"/>
          </a:lnRef>
          <a:fillRef idx="3">
            <a:schemeClr val="accent3"/>
          </a:fillRef>
          <a:effectRef idx="3">
            <a:schemeClr val="accent3"/>
          </a:effectRef>
          <a:fontRef idx="minor">
            <a:schemeClr val="lt1"/>
          </a:fontRef>
        </p:style>
        <p:txBody>
          <a:bodyPr>
            <a:normAutofit/>
          </a:bodyPr>
          <a:lstStyle/>
          <a:p>
            <a:pPr algn="ctr"/>
            <a:r>
              <a:rPr lang="en-US" sz="4000" b="1" dirty="0">
                <a:solidFill>
                  <a:schemeClr val="bg1"/>
                </a:solidFill>
                <a:latin typeface="Microsoft Tai Le" panose="020B0502040204020203" pitchFamily="34" charset="0"/>
                <a:cs typeface="Microsoft Tai Le" panose="020B0502040204020203" pitchFamily="34" charset="0"/>
              </a:rPr>
              <a:t>WHAT DOES CANNABIS/POT LOOK LIKE?</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02A4C-EFE5-42DC-AD5B-97805A0B33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p:cNvPicPr>
            <a:picLocks noChangeAspect="1" noChangeArrowheads="1"/>
          </p:cNvPicPr>
          <p:nvPr/>
        </p:nvPicPr>
        <p:blipFill>
          <a:blip r:embed="rId2" cstate="print"/>
          <a:srcRect/>
          <a:stretch>
            <a:fillRect/>
          </a:stretch>
        </p:blipFill>
        <p:spPr bwMode="auto">
          <a:xfrm>
            <a:off x="990600" y="2438400"/>
            <a:ext cx="2705100" cy="2934346"/>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sp>
        <p:nvSpPr>
          <p:cNvPr id="5" name="TextBox 4"/>
          <p:cNvSpPr txBox="1">
            <a:spLocks noChangeArrowheads="1"/>
          </p:cNvSpPr>
          <p:nvPr/>
        </p:nvSpPr>
        <p:spPr bwMode="auto">
          <a:xfrm>
            <a:off x="1752600" y="5581358"/>
            <a:ext cx="1143000" cy="40011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icrosoft Tai Le" panose="020B0502040204020203" pitchFamily="34" charset="0"/>
                <a:ea typeface="+mn-ea"/>
                <a:cs typeface="Microsoft Tai Le" panose="020B0502040204020203" pitchFamily="34" charset="0"/>
              </a:rPr>
              <a:t> </a:t>
            </a:r>
            <a:r>
              <a:rPr kumimoji="0" lang="en-US" sz="2000" b="1" i="0" u="none" strike="noStrike" kern="1200" cap="none" spc="0" normalizeH="0" baseline="0" noProof="0" dirty="0">
                <a:ln>
                  <a:noFill/>
                </a:ln>
                <a:solidFill>
                  <a:prstClr val="black"/>
                </a:solidFill>
                <a:effectLst/>
                <a:uLnTx/>
                <a:uFillTx/>
                <a:latin typeface="Microsoft Tai Le" panose="020B0502040204020203" pitchFamily="34" charset="0"/>
                <a:ea typeface="+mn-ea"/>
                <a:cs typeface="Microsoft Tai Le" panose="020B0502040204020203" pitchFamily="34" charset="0"/>
              </a:rPr>
              <a:t>Pound</a:t>
            </a:r>
          </a:p>
        </p:txBody>
      </p:sp>
      <p:pic>
        <p:nvPicPr>
          <p:cNvPr id="1029" name="Picture 5"/>
          <p:cNvPicPr>
            <a:picLocks noChangeAspect="1" noChangeArrowheads="1"/>
          </p:cNvPicPr>
          <p:nvPr/>
        </p:nvPicPr>
        <p:blipFill>
          <a:blip r:embed="rId3" cstate="print"/>
          <a:srcRect/>
          <a:stretch>
            <a:fillRect/>
          </a:stretch>
        </p:blipFill>
        <p:spPr bwMode="auto">
          <a:xfrm>
            <a:off x="8316959" y="2438400"/>
            <a:ext cx="2808241" cy="2925697"/>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pic>
        <p:nvPicPr>
          <p:cNvPr id="1031" name="Picture 7"/>
          <p:cNvPicPr>
            <a:picLocks noChangeAspect="1" noChangeArrowheads="1"/>
          </p:cNvPicPr>
          <p:nvPr/>
        </p:nvPicPr>
        <p:blipFill>
          <a:blip r:embed="rId4" cstate="print"/>
          <a:srcRect/>
          <a:stretch>
            <a:fillRect/>
          </a:stretch>
        </p:blipFill>
        <p:spPr bwMode="auto">
          <a:xfrm>
            <a:off x="3810000" y="2438400"/>
            <a:ext cx="2157922" cy="2934346"/>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sp>
        <p:nvSpPr>
          <p:cNvPr id="3" name="TextBox 2"/>
          <p:cNvSpPr txBox="1">
            <a:spLocks noChangeArrowheads="1"/>
          </p:cNvSpPr>
          <p:nvPr/>
        </p:nvSpPr>
        <p:spPr bwMode="auto">
          <a:xfrm>
            <a:off x="4495800" y="5581358"/>
            <a:ext cx="990600" cy="64135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icrosoft Tai Le" panose="020B0502040204020203" pitchFamily="34" charset="0"/>
                <a:ea typeface="+mn-ea"/>
                <a:cs typeface="Microsoft Tai Le" panose="020B0502040204020203" pitchFamily="34" charset="0"/>
              </a:rPr>
              <a:t>Ounce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6" name="TextBox 5"/>
          <p:cNvSpPr txBox="1">
            <a:spLocks noChangeArrowheads="1"/>
          </p:cNvSpPr>
          <p:nvPr/>
        </p:nvSpPr>
        <p:spPr bwMode="auto">
          <a:xfrm>
            <a:off x="6744466" y="5599195"/>
            <a:ext cx="875561"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icrosoft Tai Le" panose="020B0502040204020203" pitchFamily="34" charset="0"/>
                <a:ea typeface="+mn-ea"/>
                <a:cs typeface="Microsoft Tai Le" panose="020B0502040204020203" pitchFamily="34" charset="0"/>
              </a:rPr>
              <a:t>Grams</a:t>
            </a:r>
          </a:p>
        </p:txBody>
      </p:sp>
      <p:pic>
        <p:nvPicPr>
          <p:cNvPr id="1027" name="Picture 3"/>
          <p:cNvPicPr>
            <a:picLocks noChangeAspect="1" noChangeArrowheads="1"/>
          </p:cNvPicPr>
          <p:nvPr/>
        </p:nvPicPr>
        <p:blipFill>
          <a:blip r:embed="rId5" cstate="print"/>
          <a:srcRect/>
          <a:stretch>
            <a:fillRect/>
          </a:stretch>
        </p:blipFill>
        <p:spPr bwMode="auto">
          <a:xfrm>
            <a:off x="6082221" y="2438400"/>
            <a:ext cx="2120439" cy="2934346"/>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a:spLocks noChangeArrowheads="1"/>
          </p:cNvSpPr>
          <p:nvPr/>
        </p:nvSpPr>
        <p:spPr bwMode="auto">
          <a:xfrm>
            <a:off x="9296400" y="5532145"/>
            <a:ext cx="903288" cy="369888"/>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mn-cs"/>
              </a:rPr>
              <a:t>“Blunt”</a:t>
            </a:r>
          </a:p>
        </p:txBody>
      </p:sp>
    </p:spTree>
    <p:extLst>
      <p:ext uri="{BB962C8B-B14F-4D97-AF65-F5344CB8AC3E}">
        <p14:creationId xmlns:p14="http://schemas.microsoft.com/office/powerpoint/2010/main" val="32430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31"/>
                                        </p:tgtEl>
                                        <p:attrNameLst>
                                          <p:attrName>style.visibility</p:attrName>
                                        </p:attrNameLst>
                                      </p:cBhvr>
                                      <p:to>
                                        <p:strVal val="visible"/>
                                      </p:to>
                                    </p:set>
                                    <p:animEffect transition="in" filter="fade">
                                      <p:cBhvr>
                                        <p:cTn id="16" dur="500"/>
                                        <p:tgtEl>
                                          <p:spTgt spid="103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animEffect transition="in" filter="fade">
                                      <p:cBhvr>
                                        <p:cTn id="25" dur="500"/>
                                        <p:tgtEl>
                                          <p:spTgt spid="102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9"/>
                                        </p:tgtEl>
                                        <p:attrNameLst>
                                          <p:attrName>style.visibility</p:attrName>
                                        </p:attrNameLst>
                                      </p:cBhvr>
                                      <p:to>
                                        <p:strVal val="visible"/>
                                      </p:to>
                                    </p:set>
                                    <p:animEffect transition="in" filter="fade">
                                      <p:cBhvr>
                                        <p:cTn id="34" dur="500"/>
                                        <p:tgtEl>
                                          <p:spTgt spid="102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35"/>
            <a:ext cx="12192000" cy="1376035"/>
          </a:xfrm>
          <a:solidFill>
            <a:schemeClr val="accent6">
              <a:lumMod val="75000"/>
            </a:schemeClr>
          </a:solidFill>
          <a:ln/>
        </p:spPr>
        <p:style>
          <a:lnRef idx="0">
            <a:schemeClr val="accent3"/>
          </a:lnRef>
          <a:fillRef idx="3">
            <a:schemeClr val="accent3"/>
          </a:fillRef>
          <a:effectRef idx="3">
            <a:schemeClr val="accent3"/>
          </a:effectRef>
          <a:fontRef idx="minor">
            <a:schemeClr val="lt1"/>
          </a:fontRef>
        </p:style>
        <p:txBody>
          <a:bodyPr>
            <a:normAutofit/>
          </a:bodyPr>
          <a:lstStyle/>
          <a:p>
            <a:r>
              <a:rPr lang="en-US" sz="3600" b="1" dirty="0">
                <a:solidFill>
                  <a:schemeClr val="bg1"/>
                </a:solidFill>
                <a:latin typeface="Microsoft Tai Le" panose="020B0502040204020203" pitchFamily="34" charset="0"/>
                <a:cs typeface="Microsoft Tai Le" panose="020B0502040204020203" pitchFamily="34" charset="0"/>
              </a:rPr>
              <a:t>What are some things </a:t>
            </a:r>
            <a:br>
              <a:rPr lang="en-US" sz="3600" b="1" dirty="0">
                <a:solidFill>
                  <a:schemeClr val="bg1"/>
                </a:solidFill>
                <a:latin typeface="Microsoft Tai Le" panose="020B0502040204020203" pitchFamily="34" charset="0"/>
                <a:cs typeface="Microsoft Tai Le" panose="020B0502040204020203" pitchFamily="34" charset="0"/>
              </a:rPr>
            </a:br>
            <a:r>
              <a:rPr lang="en-US" sz="3600" b="1" dirty="0">
                <a:solidFill>
                  <a:schemeClr val="bg1"/>
                </a:solidFill>
                <a:latin typeface="Microsoft Tai Le" panose="020B0502040204020203" pitchFamily="34" charset="0"/>
                <a:cs typeface="Microsoft Tai Le" panose="020B0502040204020203" pitchFamily="34" charset="0"/>
              </a:rPr>
              <a:t>you may find in their room?</a:t>
            </a:r>
          </a:p>
        </p:txBody>
      </p:sp>
      <p:pic>
        <p:nvPicPr>
          <p:cNvPr id="38917" name="Picture 5" descr="weedfood.jpg"/>
          <p:cNvPicPr>
            <a:picLocks noChangeAspect="1"/>
          </p:cNvPicPr>
          <p:nvPr/>
        </p:nvPicPr>
        <p:blipFill>
          <a:blip r:embed="rId2" cstate="print"/>
          <a:srcRect/>
          <a:stretch>
            <a:fillRect/>
          </a:stretch>
        </p:blipFill>
        <p:spPr bwMode="auto">
          <a:xfrm>
            <a:off x="4192004" y="4342590"/>
            <a:ext cx="3226267" cy="2146985"/>
          </a:xfrm>
          <a:prstGeom prst="rect">
            <a:avLst/>
          </a:prstGeom>
          <a:noFill/>
          <a:ln w="9525">
            <a:solidFill>
              <a:schemeClr val="tx1"/>
            </a:solid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5951807" y="1815353"/>
            <a:ext cx="1806625" cy="229460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028" name="Picture 4" descr="https://encrypted-tbn0.gstatic.com/images?q=tbn:ANd9GcQoqohW3gBcvg3UWlQZVu-PVJwSiSX2oVEqcVJzZEVNjEhB394b"/>
          <p:cNvPicPr>
            <a:picLocks noChangeAspect="1" noChangeArrowheads="1"/>
          </p:cNvPicPr>
          <p:nvPr/>
        </p:nvPicPr>
        <p:blipFill>
          <a:blip r:embed="rId4" cstate="print"/>
          <a:srcRect/>
          <a:stretch>
            <a:fillRect/>
          </a:stretch>
        </p:blipFill>
        <p:spPr bwMode="auto">
          <a:xfrm>
            <a:off x="7879352" y="1828800"/>
            <a:ext cx="2239420" cy="1178572"/>
          </a:xfrm>
          <a:prstGeom prst="rect">
            <a:avLst/>
          </a:prstGeom>
          <a:noFill/>
          <a:ln w="9525">
            <a:solidFill>
              <a:schemeClr val="tx1"/>
            </a:solidFill>
            <a:miter lim="800000"/>
            <a:headEnd/>
            <a:tailEnd/>
          </a:ln>
        </p:spPr>
      </p:pic>
      <p:pic>
        <p:nvPicPr>
          <p:cNvPr id="13" name="Picture 5" descr="weedpipe.jpg"/>
          <p:cNvPicPr>
            <a:picLocks noChangeAspect="1"/>
          </p:cNvPicPr>
          <p:nvPr/>
        </p:nvPicPr>
        <p:blipFill>
          <a:blip r:embed="rId5" cstate="print"/>
          <a:srcRect/>
          <a:stretch>
            <a:fillRect/>
          </a:stretch>
        </p:blipFill>
        <p:spPr bwMode="auto">
          <a:xfrm>
            <a:off x="7647875" y="4913077"/>
            <a:ext cx="2457450" cy="1549400"/>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pic>
        <p:nvPicPr>
          <p:cNvPr id="15" name="Picture 14" descr="grinder.bmp"/>
          <p:cNvPicPr>
            <a:picLocks noChangeAspect="1"/>
          </p:cNvPicPr>
          <p:nvPr/>
        </p:nvPicPr>
        <p:blipFill>
          <a:blip r:embed="rId6" cstate="print"/>
          <a:stretch>
            <a:fillRect/>
          </a:stretch>
        </p:blipFill>
        <p:spPr>
          <a:xfrm>
            <a:off x="4088933" y="1828800"/>
            <a:ext cx="1724025" cy="1292225"/>
          </a:xfrm>
          <a:prstGeom prst="rect">
            <a:avLst/>
          </a:prstGeom>
          <a:ln w="19050">
            <a:solidFill>
              <a:schemeClr val="tx1"/>
            </a:solidFill>
          </a:ln>
          <a:effectLst>
            <a:outerShdw blurRad="50800" dist="38100" dir="2700000" algn="tl" rotWithShape="0">
              <a:prstClr val="black">
                <a:alpha val="40000"/>
              </a:prstClr>
            </a:outerShdw>
          </a:effectLst>
        </p:spPr>
      </p:pic>
      <p:pic>
        <p:nvPicPr>
          <p:cNvPr id="17" name="Picture 16" descr="scale.jpg"/>
          <p:cNvPicPr>
            <a:picLocks noChangeAspect="1"/>
          </p:cNvPicPr>
          <p:nvPr/>
        </p:nvPicPr>
        <p:blipFill>
          <a:blip r:embed="rId7" cstate="print"/>
          <a:stretch>
            <a:fillRect/>
          </a:stretch>
        </p:blipFill>
        <p:spPr>
          <a:xfrm>
            <a:off x="2216150" y="4774406"/>
            <a:ext cx="1746250" cy="1676400"/>
          </a:xfrm>
          <a:prstGeom prst="rect">
            <a:avLst/>
          </a:prstGeom>
          <a:ln w="19050">
            <a:solidFill>
              <a:schemeClr val="tx1"/>
            </a:solidFill>
          </a:ln>
          <a:effectLst>
            <a:outerShdw blurRad="50800" dist="38100" dir="2700000" algn="tl" rotWithShape="0">
              <a:prstClr val="black">
                <a:alpha val="40000"/>
              </a:prstClr>
            </a:outerShdw>
          </a:effectLst>
        </p:spPr>
      </p:pic>
      <p:pic>
        <p:nvPicPr>
          <p:cNvPr id="14" name="Picture 13" descr="bong.jpg"/>
          <p:cNvPicPr>
            <a:picLocks noChangeAspect="1"/>
          </p:cNvPicPr>
          <p:nvPr/>
        </p:nvPicPr>
        <p:blipFill>
          <a:blip r:embed="rId8" cstate="print"/>
          <a:stretch>
            <a:fillRect/>
          </a:stretch>
        </p:blipFill>
        <p:spPr>
          <a:xfrm>
            <a:off x="2209800" y="1828800"/>
            <a:ext cx="1752600" cy="2628900"/>
          </a:xfrm>
          <a:prstGeom prst="rect">
            <a:avLst/>
          </a:prstGeom>
          <a:ln w="19050">
            <a:solidFill>
              <a:schemeClr val="tx1"/>
            </a:solidFill>
          </a:ln>
          <a:effectLst>
            <a:outerShdw blurRad="50800" dist="38100" dir="2700000" algn="tl" rotWithShape="0">
              <a:prstClr val="black">
                <a:alpha val="40000"/>
              </a:prstClr>
            </a:outerShdw>
          </a:effectLst>
        </p:spPr>
      </p:pic>
      <p:pic>
        <p:nvPicPr>
          <p:cNvPr id="2050" name="Picture 2"/>
          <p:cNvPicPr>
            <a:picLocks noChangeAspect="1" noChangeArrowheads="1"/>
          </p:cNvPicPr>
          <p:nvPr/>
        </p:nvPicPr>
        <p:blipFill rotWithShape="1">
          <a:blip r:embed="rId9" cstate="print"/>
          <a:srcRect t="7124" b="14371"/>
          <a:stretch/>
        </p:blipFill>
        <p:spPr bwMode="auto">
          <a:xfrm>
            <a:off x="4079968" y="3233599"/>
            <a:ext cx="1666875" cy="1016960"/>
          </a:xfrm>
          <a:prstGeom prst="rect">
            <a:avLst/>
          </a:prstGeom>
          <a:noFill/>
          <a:ln w="9525">
            <a:noFill/>
            <a:miter lim="800000"/>
            <a:headEnd/>
            <a:tailEnd/>
          </a:ln>
        </p:spPr>
      </p:pic>
      <p:pic>
        <p:nvPicPr>
          <p:cNvPr id="2051" name="Picture 3"/>
          <p:cNvPicPr>
            <a:picLocks noChangeAspect="1" noChangeArrowheads="1"/>
          </p:cNvPicPr>
          <p:nvPr/>
        </p:nvPicPr>
        <p:blipFill rotWithShape="1">
          <a:blip r:embed="rId10" cstate="print"/>
          <a:srcRect b="20627"/>
          <a:stretch/>
        </p:blipFill>
        <p:spPr bwMode="auto">
          <a:xfrm>
            <a:off x="7879353" y="3092999"/>
            <a:ext cx="2239420" cy="1681407"/>
          </a:xfrm>
          <a:prstGeom prst="rect">
            <a:avLst/>
          </a:prstGeom>
          <a:noFill/>
          <a:ln w="9525">
            <a:noFill/>
            <a:miter lim="800000"/>
            <a:headEnd/>
            <a:tailEnd/>
          </a:ln>
        </p:spPr>
      </p:pic>
    </p:spTree>
    <p:extLst>
      <p:ext uri="{BB962C8B-B14F-4D97-AF65-F5344CB8AC3E}">
        <p14:creationId xmlns:p14="http://schemas.microsoft.com/office/powerpoint/2010/main" val="343015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9"/>
          </a:xfrm>
          <a:solidFill>
            <a:schemeClr val="accent2"/>
          </a:solidFill>
          <a:ln/>
        </p:spPr>
        <p:style>
          <a:lnRef idx="0">
            <a:schemeClr val="accent2"/>
          </a:lnRef>
          <a:fillRef idx="3">
            <a:schemeClr val="accent2"/>
          </a:fillRef>
          <a:effectRef idx="3">
            <a:schemeClr val="accent2"/>
          </a:effectRef>
          <a:fontRef idx="minor">
            <a:schemeClr val="lt1"/>
          </a:fontRef>
        </p:style>
        <p:txBody>
          <a:bodyPr rtlCol="0">
            <a:normAutofit/>
          </a:bodyPr>
          <a:lstStyle/>
          <a:p>
            <a:pPr algn="ctr">
              <a:defRPr/>
            </a:pPr>
            <a:r>
              <a:rPr lang="en-US" b="1" dirty="0">
                <a:solidFill>
                  <a:schemeClr val="bg1"/>
                </a:solidFill>
                <a:effectLst/>
                <a:latin typeface="Microsoft Tai Le" panose="020B0502040204020203" pitchFamily="34" charset="0"/>
                <a:cs typeface="Microsoft Tai Le" panose="020B0502040204020203" pitchFamily="34" charset="0"/>
              </a:rPr>
              <a:t>What does Heroin Look Like?</a:t>
            </a:r>
            <a:br>
              <a:rPr lang="en-US" b="1" dirty="0">
                <a:solidFill>
                  <a:schemeClr val="bg1"/>
                </a:solidFill>
                <a:effectLst/>
                <a:latin typeface="Microsoft Tai Le" panose="020B0502040204020203" pitchFamily="34" charset="0"/>
                <a:cs typeface="Microsoft Tai Le" panose="020B0502040204020203" pitchFamily="34" charset="0"/>
              </a:rPr>
            </a:br>
            <a:r>
              <a:rPr lang="en-US" b="1" dirty="0">
                <a:solidFill>
                  <a:schemeClr val="bg1"/>
                </a:solidFill>
                <a:effectLst/>
                <a:latin typeface="Microsoft Tai Le" panose="020B0502040204020203" pitchFamily="34" charset="0"/>
                <a:cs typeface="Microsoft Tai Le" panose="020B0502040204020203" pitchFamily="34" charset="0"/>
              </a:rPr>
              <a:t>What Are The Things You May Find?</a:t>
            </a:r>
          </a:p>
        </p:txBody>
      </p:sp>
      <p:pic>
        <p:nvPicPr>
          <p:cNvPr id="5" name="Picture 3"/>
          <p:cNvPicPr>
            <a:picLocks noChangeAspect="1" noChangeArrowheads="1"/>
          </p:cNvPicPr>
          <p:nvPr/>
        </p:nvPicPr>
        <p:blipFill>
          <a:blip r:embed="rId3" cstate="print"/>
          <a:srcRect/>
          <a:stretch>
            <a:fillRect/>
          </a:stretch>
        </p:blipFill>
        <p:spPr bwMode="auto">
          <a:xfrm>
            <a:off x="4644493" y="1843858"/>
            <a:ext cx="2437606" cy="2186781"/>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pic>
        <p:nvPicPr>
          <p:cNvPr id="12" name="Picture 2"/>
          <p:cNvPicPr>
            <a:picLocks noChangeAspect="1" noChangeArrowheads="1"/>
          </p:cNvPicPr>
          <p:nvPr/>
        </p:nvPicPr>
        <p:blipFill>
          <a:blip r:embed="rId4" cstate="print"/>
          <a:srcRect/>
          <a:stretch>
            <a:fillRect/>
          </a:stretch>
        </p:blipFill>
        <p:spPr bwMode="auto">
          <a:xfrm>
            <a:off x="1905000" y="1843858"/>
            <a:ext cx="2286000" cy="2186781"/>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pic>
        <p:nvPicPr>
          <p:cNvPr id="2050" name="Picture 2" descr="http://www.ann7.com/photos/2014/02/27/273114924-170471059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6949" y="1838259"/>
            <a:ext cx="2286794" cy="22232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helpwithdrugrehab.com/DSC0003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1" y="4888100"/>
            <a:ext cx="2035860" cy="18921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rug paraphernal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9972" y="4888100"/>
            <a:ext cx="3143250" cy="18921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48100" y="4048895"/>
            <a:ext cx="83827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Foil Packets/White Substance             Syringes/Missing Spoons 	                 Cut Up Straws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Foil Balls		       Rolled Up Dollar Bills		Xanax Bars</a:t>
            </a:r>
          </a:p>
        </p:txBody>
      </p:sp>
      <p:pic>
        <p:nvPicPr>
          <p:cNvPr id="2056" name="Picture 8" descr="http://25.media.tumblr.com/tumblr_m051gddpJH1qmdqhko1_5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0988" y="4888100"/>
            <a:ext cx="2324646" cy="189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44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wipe(down)">
                                      <p:cBhvr>
                                        <p:cTn id="43" dur="580">
                                          <p:stCondLst>
                                            <p:cond delay="0"/>
                                          </p:stCondLst>
                                        </p:cTn>
                                        <p:tgtEl>
                                          <p:spTgt spid="2050"/>
                                        </p:tgtEl>
                                      </p:cBhvr>
                                    </p:animEffect>
                                    <p:anim calcmode="lin" valueType="num">
                                      <p:cBhvr>
                                        <p:cTn id="44"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49" dur="26">
                                          <p:stCondLst>
                                            <p:cond delay="650"/>
                                          </p:stCondLst>
                                        </p:cTn>
                                        <p:tgtEl>
                                          <p:spTgt spid="2050"/>
                                        </p:tgtEl>
                                      </p:cBhvr>
                                      <p:to x="100000" y="60000"/>
                                    </p:animScale>
                                    <p:animScale>
                                      <p:cBhvr>
                                        <p:cTn id="50" dur="166" decel="50000">
                                          <p:stCondLst>
                                            <p:cond delay="676"/>
                                          </p:stCondLst>
                                        </p:cTn>
                                        <p:tgtEl>
                                          <p:spTgt spid="2050"/>
                                        </p:tgtEl>
                                      </p:cBhvr>
                                      <p:to x="100000" y="100000"/>
                                    </p:animScale>
                                    <p:animScale>
                                      <p:cBhvr>
                                        <p:cTn id="51" dur="26">
                                          <p:stCondLst>
                                            <p:cond delay="1312"/>
                                          </p:stCondLst>
                                        </p:cTn>
                                        <p:tgtEl>
                                          <p:spTgt spid="2050"/>
                                        </p:tgtEl>
                                      </p:cBhvr>
                                      <p:to x="100000" y="80000"/>
                                    </p:animScale>
                                    <p:animScale>
                                      <p:cBhvr>
                                        <p:cTn id="52" dur="166" decel="50000">
                                          <p:stCondLst>
                                            <p:cond delay="1338"/>
                                          </p:stCondLst>
                                        </p:cTn>
                                        <p:tgtEl>
                                          <p:spTgt spid="2050"/>
                                        </p:tgtEl>
                                      </p:cBhvr>
                                      <p:to x="100000" y="100000"/>
                                    </p:animScale>
                                    <p:animScale>
                                      <p:cBhvr>
                                        <p:cTn id="53" dur="26">
                                          <p:stCondLst>
                                            <p:cond delay="1642"/>
                                          </p:stCondLst>
                                        </p:cTn>
                                        <p:tgtEl>
                                          <p:spTgt spid="2050"/>
                                        </p:tgtEl>
                                      </p:cBhvr>
                                      <p:to x="100000" y="90000"/>
                                    </p:animScale>
                                    <p:animScale>
                                      <p:cBhvr>
                                        <p:cTn id="54" dur="166" decel="50000">
                                          <p:stCondLst>
                                            <p:cond delay="1668"/>
                                          </p:stCondLst>
                                        </p:cTn>
                                        <p:tgtEl>
                                          <p:spTgt spid="2050"/>
                                        </p:tgtEl>
                                      </p:cBhvr>
                                      <p:to x="100000" y="100000"/>
                                    </p:animScale>
                                    <p:animScale>
                                      <p:cBhvr>
                                        <p:cTn id="55" dur="26">
                                          <p:stCondLst>
                                            <p:cond delay="1808"/>
                                          </p:stCondLst>
                                        </p:cTn>
                                        <p:tgtEl>
                                          <p:spTgt spid="2050"/>
                                        </p:tgtEl>
                                      </p:cBhvr>
                                      <p:to x="100000" y="95000"/>
                                    </p:animScale>
                                    <p:animScale>
                                      <p:cBhvr>
                                        <p:cTn id="56" dur="166" decel="50000">
                                          <p:stCondLst>
                                            <p:cond delay="1834"/>
                                          </p:stCondLst>
                                        </p:cTn>
                                        <p:tgtEl>
                                          <p:spTgt spid="2050"/>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2052"/>
                                        </p:tgtEl>
                                        <p:attrNameLst>
                                          <p:attrName>style.visibility</p:attrName>
                                        </p:attrNameLst>
                                      </p:cBhvr>
                                      <p:to>
                                        <p:strVal val="visible"/>
                                      </p:to>
                                    </p:set>
                                    <p:animEffect transition="in" filter="wipe(down)">
                                      <p:cBhvr>
                                        <p:cTn id="61" dur="580">
                                          <p:stCondLst>
                                            <p:cond delay="0"/>
                                          </p:stCondLst>
                                        </p:cTn>
                                        <p:tgtEl>
                                          <p:spTgt spid="2052"/>
                                        </p:tgtEl>
                                      </p:cBhvr>
                                    </p:animEffect>
                                    <p:anim calcmode="lin" valueType="num">
                                      <p:cBhvr>
                                        <p:cTn id="62"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67" dur="26">
                                          <p:stCondLst>
                                            <p:cond delay="650"/>
                                          </p:stCondLst>
                                        </p:cTn>
                                        <p:tgtEl>
                                          <p:spTgt spid="2052"/>
                                        </p:tgtEl>
                                      </p:cBhvr>
                                      <p:to x="100000" y="60000"/>
                                    </p:animScale>
                                    <p:animScale>
                                      <p:cBhvr>
                                        <p:cTn id="68" dur="166" decel="50000">
                                          <p:stCondLst>
                                            <p:cond delay="676"/>
                                          </p:stCondLst>
                                        </p:cTn>
                                        <p:tgtEl>
                                          <p:spTgt spid="2052"/>
                                        </p:tgtEl>
                                      </p:cBhvr>
                                      <p:to x="100000" y="100000"/>
                                    </p:animScale>
                                    <p:animScale>
                                      <p:cBhvr>
                                        <p:cTn id="69" dur="26">
                                          <p:stCondLst>
                                            <p:cond delay="1312"/>
                                          </p:stCondLst>
                                        </p:cTn>
                                        <p:tgtEl>
                                          <p:spTgt spid="2052"/>
                                        </p:tgtEl>
                                      </p:cBhvr>
                                      <p:to x="100000" y="80000"/>
                                    </p:animScale>
                                    <p:animScale>
                                      <p:cBhvr>
                                        <p:cTn id="70" dur="166" decel="50000">
                                          <p:stCondLst>
                                            <p:cond delay="1338"/>
                                          </p:stCondLst>
                                        </p:cTn>
                                        <p:tgtEl>
                                          <p:spTgt spid="2052"/>
                                        </p:tgtEl>
                                      </p:cBhvr>
                                      <p:to x="100000" y="100000"/>
                                    </p:animScale>
                                    <p:animScale>
                                      <p:cBhvr>
                                        <p:cTn id="71" dur="26">
                                          <p:stCondLst>
                                            <p:cond delay="1642"/>
                                          </p:stCondLst>
                                        </p:cTn>
                                        <p:tgtEl>
                                          <p:spTgt spid="2052"/>
                                        </p:tgtEl>
                                      </p:cBhvr>
                                      <p:to x="100000" y="90000"/>
                                    </p:animScale>
                                    <p:animScale>
                                      <p:cBhvr>
                                        <p:cTn id="72" dur="166" decel="50000">
                                          <p:stCondLst>
                                            <p:cond delay="1668"/>
                                          </p:stCondLst>
                                        </p:cTn>
                                        <p:tgtEl>
                                          <p:spTgt spid="2052"/>
                                        </p:tgtEl>
                                      </p:cBhvr>
                                      <p:to x="100000" y="100000"/>
                                    </p:animScale>
                                    <p:animScale>
                                      <p:cBhvr>
                                        <p:cTn id="73" dur="26">
                                          <p:stCondLst>
                                            <p:cond delay="1808"/>
                                          </p:stCondLst>
                                        </p:cTn>
                                        <p:tgtEl>
                                          <p:spTgt spid="2052"/>
                                        </p:tgtEl>
                                      </p:cBhvr>
                                      <p:to x="100000" y="95000"/>
                                    </p:animScale>
                                    <p:animScale>
                                      <p:cBhvr>
                                        <p:cTn id="74" dur="166" decel="50000">
                                          <p:stCondLst>
                                            <p:cond delay="1834"/>
                                          </p:stCondLst>
                                        </p:cTn>
                                        <p:tgtEl>
                                          <p:spTgt spid="2052"/>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2054"/>
                                        </p:tgtEl>
                                        <p:attrNameLst>
                                          <p:attrName>style.visibility</p:attrName>
                                        </p:attrNameLst>
                                      </p:cBhvr>
                                      <p:to>
                                        <p:strVal val="visible"/>
                                      </p:to>
                                    </p:set>
                                    <p:animEffect transition="in" filter="wipe(down)">
                                      <p:cBhvr>
                                        <p:cTn id="79" dur="580">
                                          <p:stCondLst>
                                            <p:cond delay="0"/>
                                          </p:stCondLst>
                                        </p:cTn>
                                        <p:tgtEl>
                                          <p:spTgt spid="2054"/>
                                        </p:tgtEl>
                                      </p:cBhvr>
                                    </p:animEffect>
                                    <p:anim calcmode="lin" valueType="num">
                                      <p:cBhvr>
                                        <p:cTn id="80" dur="1822" tmFilter="0,0; 0.14,0.36; 0.43,0.73; 0.71,0.91; 1.0,1.0">
                                          <p:stCondLst>
                                            <p:cond delay="0"/>
                                          </p:stCondLst>
                                        </p:cTn>
                                        <p:tgtEl>
                                          <p:spTgt spid="2054"/>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2054"/>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2054"/>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2054"/>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2054"/>
                                        </p:tgtEl>
                                        <p:attrNameLst>
                                          <p:attrName>ppt_y</p:attrName>
                                        </p:attrNameLst>
                                      </p:cBhvr>
                                      <p:tavLst>
                                        <p:tav tm="0" fmla="#ppt_y-sin(pi*$)/81">
                                          <p:val>
                                            <p:fltVal val="0"/>
                                          </p:val>
                                        </p:tav>
                                        <p:tav tm="100000">
                                          <p:val>
                                            <p:fltVal val="1"/>
                                          </p:val>
                                        </p:tav>
                                      </p:tavLst>
                                    </p:anim>
                                    <p:animScale>
                                      <p:cBhvr>
                                        <p:cTn id="85" dur="26">
                                          <p:stCondLst>
                                            <p:cond delay="650"/>
                                          </p:stCondLst>
                                        </p:cTn>
                                        <p:tgtEl>
                                          <p:spTgt spid="2054"/>
                                        </p:tgtEl>
                                      </p:cBhvr>
                                      <p:to x="100000" y="60000"/>
                                    </p:animScale>
                                    <p:animScale>
                                      <p:cBhvr>
                                        <p:cTn id="86" dur="166" decel="50000">
                                          <p:stCondLst>
                                            <p:cond delay="676"/>
                                          </p:stCondLst>
                                        </p:cTn>
                                        <p:tgtEl>
                                          <p:spTgt spid="2054"/>
                                        </p:tgtEl>
                                      </p:cBhvr>
                                      <p:to x="100000" y="100000"/>
                                    </p:animScale>
                                    <p:animScale>
                                      <p:cBhvr>
                                        <p:cTn id="87" dur="26">
                                          <p:stCondLst>
                                            <p:cond delay="1312"/>
                                          </p:stCondLst>
                                        </p:cTn>
                                        <p:tgtEl>
                                          <p:spTgt spid="2054"/>
                                        </p:tgtEl>
                                      </p:cBhvr>
                                      <p:to x="100000" y="80000"/>
                                    </p:animScale>
                                    <p:animScale>
                                      <p:cBhvr>
                                        <p:cTn id="88" dur="166" decel="50000">
                                          <p:stCondLst>
                                            <p:cond delay="1338"/>
                                          </p:stCondLst>
                                        </p:cTn>
                                        <p:tgtEl>
                                          <p:spTgt spid="2054"/>
                                        </p:tgtEl>
                                      </p:cBhvr>
                                      <p:to x="100000" y="100000"/>
                                    </p:animScale>
                                    <p:animScale>
                                      <p:cBhvr>
                                        <p:cTn id="89" dur="26">
                                          <p:stCondLst>
                                            <p:cond delay="1642"/>
                                          </p:stCondLst>
                                        </p:cTn>
                                        <p:tgtEl>
                                          <p:spTgt spid="2054"/>
                                        </p:tgtEl>
                                      </p:cBhvr>
                                      <p:to x="100000" y="90000"/>
                                    </p:animScale>
                                    <p:animScale>
                                      <p:cBhvr>
                                        <p:cTn id="90" dur="166" decel="50000">
                                          <p:stCondLst>
                                            <p:cond delay="1668"/>
                                          </p:stCondLst>
                                        </p:cTn>
                                        <p:tgtEl>
                                          <p:spTgt spid="2054"/>
                                        </p:tgtEl>
                                      </p:cBhvr>
                                      <p:to x="100000" y="100000"/>
                                    </p:animScale>
                                    <p:animScale>
                                      <p:cBhvr>
                                        <p:cTn id="91" dur="26">
                                          <p:stCondLst>
                                            <p:cond delay="1808"/>
                                          </p:stCondLst>
                                        </p:cTn>
                                        <p:tgtEl>
                                          <p:spTgt spid="2054"/>
                                        </p:tgtEl>
                                      </p:cBhvr>
                                      <p:to x="100000" y="95000"/>
                                    </p:animScale>
                                    <p:animScale>
                                      <p:cBhvr>
                                        <p:cTn id="92" dur="166" decel="50000">
                                          <p:stCondLst>
                                            <p:cond delay="1834"/>
                                          </p:stCondLst>
                                        </p:cTn>
                                        <p:tgtEl>
                                          <p:spTgt spid="2054"/>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2056"/>
                                        </p:tgtEl>
                                        <p:attrNameLst>
                                          <p:attrName>style.visibility</p:attrName>
                                        </p:attrNameLst>
                                      </p:cBhvr>
                                      <p:to>
                                        <p:strVal val="visible"/>
                                      </p:to>
                                    </p:set>
                                    <p:animEffect transition="in" filter="wipe(down)">
                                      <p:cBhvr>
                                        <p:cTn id="97" dur="580">
                                          <p:stCondLst>
                                            <p:cond delay="0"/>
                                          </p:stCondLst>
                                        </p:cTn>
                                        <p:tgtEl>
                                          <p:spTgt spid="2056"/>
                                        </p:tgtEl>
                                      </p:cBhvr>
                                    </p:animEffect>
                                    <p:anim calcmode="lin" valueType="num">
                                      <p:cBhvr>
                                        <p:cTn id="98" dur="1822" tmFilter="0,0; 0.14,0.36; 0.43,0.73; 0.71,0.91; 1.0,1.0">
                                          <p:stCondLst>
                                            <p:cond delay="0"/>
                                          </p:stCondLst>
                                        </p:cTn>
                                        <p:tgtEl>
                                          <p:spTgt spid="2056"/>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2056"/>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2056"/>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2056"/>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2056"/>
                                        </p:tgtEl>
                                        <p:attrNameLst>
                                          <p:attrName>ppt_y</p:attrName>
                                        </p:attrNameLst>
                                      </p:cBhvr>
                                      <p:tavLst>
                                        <p:tav tm="0" fmla="#ppt_y-sin(pi*$)/81">
                                          <p:val>
                                            <p:fltVal val="0"/>
                                          </p:val>
                                        </p:tav>
                                        <p:tav tm="100000">
                                          <p:val>
                                            <p:fltVal val="1"/>
                                          </p:val>
                                        </p:tav>
                                      </p:tavLst>
                                    </p:anim>
                                    <p:animScale>
                                      <p:cBhvr>
                                        <p:cTn id="103" dur="26">
                                          <p:stCondLst>
                                            <p:cond delay="650"/>
                                          </p:stCondLst>
                                        </p:cTn>
                                        <p:tgtEl>
                                          <p:spTgt spid="2056"/>
                                        </p:tgtEl>
                                      </p:cBhvr>
                                      <p:to x="100000" y="60000"/>
                                    </p:animScale>
                                    <p:animScale>
                                      <p:cBhvr>
                                        <p:cTn id="104" dur="166" decel="50000">
                                          <p:stCondLst>
                                            <p:cond delay="676"/>
                                          </p:stCondLst>
                                        </p:cTn>
                                        <p:tgtEl>
                                          <p:spTgt spid="2056"/>
                                        </p:tgtEl>
                                      </p:cBhvr>
                                      <p:to x="100000" y="100000"/>
                                    </p:animScale>
                                    <p:animScale>
                                      <p:cBhvr>
                                        <p:cTn id="105" dur="26">
                                          <p:stCondLst>
                                            <p:cond delay="1312"/>
                                          </p:stCondLst>
                                        </p:cTn>
                                        <p:tgtEl>
                                          <p:spTgt spid="2056"/>
                                        </p:tgtEl>
                                      </p:cBhvr>
                                      <p:to x="100000" y="80000"/>
                                    </p:animScale>
                                    <p:animScale>
                                      <p:cBhvr>
                                        <p:cTn id="106" dur="166" decel="50000">
                                          <p:stCondLst>
                                            <p:cond delay="1338"/>
                                          </p:stCondLst>
                                        </p:cTn>
                                        <p:tgtEl>
                                          <p:spTgt spid="2056"/>
                                        </p:tgtEl>
                                      </p:cBhvr>
                                      <p:to x="100000" y="100000"/>
                                    </p:animScale>
                                    <p:animScale>
                                      <p:cBhvr>
                                        <p:cTn id="107" dur="26">
                                          <p:stCondLst>
                                            <p:cond delay="1642"/>
                                          </p:stCondLst>
                                        </p:cTn>
                                        <p:tgtEl>
                                          <p:spTgt spid="2056"/>
                                        </p:tgtEl>
                                      </p:cBhvr>
                                      <p:to x="100000" y="90000"/>
                                    </p:animScale>
                                    <p:animScale>
                                      <p:cBhvr>
                                        <p:cTn id="108" dur="166" decel="50000">
                                          <p:stCondLst>
                                            <p:cond delay="1668"/>
                                          </p:stCondLst>
                                        </p:cTn>
                                        <p:tgtEl>
                                          <p:spTgt spid="2056"/>
                                        </p:tgtEl>
                                      </p:cBhvr>
                                      <p:to x="100000" y="100000"/>
                                    </p:animScale>
                                    <p:animScale>
                                      <p:cBhvr>
                                        <p:cTn id="109" dur="26">
                                          <p:stCondLst>
                                            <p:cond delay="1808"/>
                                          </p:stCondLst>
                                        </p:cTn>
                                        <p:tgtEl>
                                          <p:spTgt spid="2056"/>
                                        </p:tgtEl>
                                      </p:cBhvr>
                                      <p:to x="100000" y="95000"/>
                                    </p:animScale>
                                    <p:animScale>
                                      <p:cBhvr>
                                        <p:cTn id="110" dur="166" decel="50000">
                                          <p:stCondLst>
                                            <p:cond delay="1834"/>
                                          </p:stCondLst>
                                        </p:cTn>
                                        <p:tgtEl>
                                          <p:spTgt spid="205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381000"/>
            <a:ext cx="40386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81000"/>
            <a:ext cx="43434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505200"/>
            <a:ext cx="40386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505200"/>
            <a:ext cx="43434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2465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As a Parent, what am I looking for?</a:t>
            </a:r>
          </a:p>
        </p:txBody>
      </p:sp>
      <p:sp>
        <p:nvSpPr>
          <p:cNvPr id="4" name="Text Placeholder 3"/>
          <p:cNvSpPr>
            <a:spLocks noGrp="1"/>
          </p:cNvSpPr>
          <p:nvPr>
            <p:ph type="body" idx="1"/>
          </p:nvPr>
        </p:nvSpPr>
        <p:spPr>
          <a:xfrm>
            <a:off x="4495800" y="1371601"/>
            <a:ext cx="4040188" cy="750887"/>
          </a:xfrm>
        </p:spPr>
        <p:txBody>
          <a:bodyPr/>
          <a:lstStyle/>
          <a:p>
            <a:r>
              <a:rPr lang="en-US" dirty="0">
                <a:solidFill>
                  <a:schemeClr val="bg1"/>
                </a:solidFill>
              </a:rPr>
              <a:t>Warning signs !!!</a:t>
            </a:r>
          </a:p>
        </p:txBody>
      </p:sp>
      <p:sp>
        <p:nvSpPr>
          <p:cNvPr id="5" name="Content Placeholder 4"/>
          <p:cNvSpPr>
            <a:spLocks noGrp="1"/>
          </p:cNvSpPr>
          <p:nvPr>
            <p:ph sz="half" idx="2"/>
          </p:nvPr>
        </p:nvSpPr>
        <p:spPr>
          <a:xfrm>
            <a:off x="2630091" y="1966912"/>
            <a:ext cx="7771606" cy="4572000"/>
          </a:xfrm>
        </p:spPr>
        <p:txBody>
          <a:bodyPr>
            <a:normAutofit fontScale="62500" lnSpcReduction="20000"/>
          </a:bodyPr>
          <a:lstStyle/>
          <a:p>
            <a:r>
              <a:rPr lang="en-US" dirty="0"/>
              <a:t>loss of interest in family activities</a:t>
            </a:r>
          </a:p>
          <a:p>
            <a:r>
              <a:rPr lang="en-US" dirty="0"/>
              <a:t>disrespect for family rules and values</a:t>
            </a:r>
          </a:p>
          <a:p>
            <a:r>
              <a:rPr lang="en-US" dirty="0"/>
              <a:t>withdrawal from responsibilities</a:t>
            </a:r>
          </a:p>
          <a:p>
            <a:r>
              <a:rPr lang="en-US" dirty="0"/>
              <a:t>verbally or physically abusive</a:t>
            </a:r>
          </a:p>
          <a:p>
            <a:r>
              <a:rPr lang="en-US" dirty="0"/>
              <a:t>sudden increase or decrease in appetite</a:t>
            </a:r>
          </a:p>
          <a:p>
            <a:r>
              <a:rPr lang="en-US" dirty="0"/>
              <a:t>disappearance of valuable items or money</a:t>
            </a:r>
          </a:p>
          <a:p>
            <a:r>
              <a:rPr lang="en-US" dirty="0"/>
              <a:t>not coming home on time</a:t>
            </a:r>
          </a:p>
          <a:p>
            <a:r>
              <a:rPr lang="en-US" dirty="0"/>
              <a:t>not telling you where they are going</a:t>
            </a:r>
          </a:p>
          <a:p>
            <a:r>
              <a:rPr lang="en-US" dirty="0"/>
              <a:t>constant excuses for behavior</a:t>
            </a:r>
          </a:p>
          <a:p>
            <a:r>
              <a:rPr lang="en-US" dirty="0"/>
              <a:t>spending a lot of time in their rooms</a:t>
            </a:r>
          </a:p>
          <a:p>
            <a:r>
              <a:rPr lang="en-US" dirty="0"/>
              <a:t>lies about activities</a:t>
            </a:r>
          </a:p>
          <a:p>
            <a:r>
              <a:rPr lang="en-US" dirty="0"/>
              <a:t>finding the following: cigarette rolling papers, pipes, roach clips, small glass vials, plastic baggies, remnants of drugs (seeds, etc.)</a:t>
            </a:r>
          </a:p>
          <a:p>
            <a:r>
              <a:rPr lang="en-US" dirty="0"/>
              <a:t>Is there money missing in small amounts that you knew you had?</a:t>
            </a:r>
          </a:p>
          <a:p>
            <a:endParaRPr lang="en-US" dirty="0"/>
          </a:p>
        </p:txBody>
      </p:sp>
      <p:sp>
        <p:nvSpPr>
          <p:cNvPr id="8" name="Title 1">
            <a:extLst>
              <a:ext uri="{FF2B5EF4-FFF2-40B4-BE49-F238E27FC236}">
                <a16:creationId xmlns:a16="http://schemas.microsoft.com/office/drawing/2014/main" id="{84362C12-6209-4E5D-8C52-0ED1DED7914C}"/>
              </a:ext>
            </a:extLst>
          </p:cNvPr>
          <p:cNvSpPr txBox="1">
            <a:spLocks/>
          </p:cNvSpPr>
          <p:nvPr/>
        </p:nvSpPr>
        <p:spPr>
          <a:xfrm>
            <a:off x="0" y="1"/>
            <a:ext cx="12192000" cy="1712964"/>
          </a:xfrm>
          <a:prstGeom prst="rect">
            <a:avLst/>
          </a:prstGeom>
          <a:solidFill>
            <a:schemeClr val="accent4"/>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Microsoft Tai Le" panose="020B0502040204020203" pitchFamily="34" charset="0"/>
                <a:ea typeface="+mn-ea"/>
                <a:cs typeface="Microsoft Tai Le" panose="020B0502040204020203" pitchFamily="34" charset="0"/>
              </a:rPr>
              <a:t>What Am I Looking For?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additive="base">
                                        <p:cTn id="4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
                                            <p:txEl>
                                              <p:pRg st="6" end="6"/>
                                            </p:txEl>
                                          </p:spTgt>
                                        </p:tgtEl>
                                        <p:attrNameLst>
                                          <p:attrName>style.visibility</p:attrName>
                                        </p:attrNameLst>
                                      </p:cBhvr>
                                      <p:to>
                                        <p:strVal val="visible"/>
                                      </p:to>
                                    </p:set>
                                    <p:anim calcmode="lin" valueType="num">
                                      <p:cBhvr additive="base">
                                        <p:cTn id="48"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5">
                                            <p:txEl>
                                              <p:pRg st="7" end="7"/>
                                            </p:txEl>
                                          </p:spTgt>
                                        </p:tgtEl>
                                        <p:attrNameLst>
                                          <p:attrName>style.visibility</p:attrName>
                                        </p:attrNameLst>
                                      </p:cBhvr>
                                      <p:to>
                                        <p:strVal val="visible"/>
                                      </p:to>
                                    </p:set>
                                    <p:anim calcmode="lin" valueType="num">
                                      <p:cBhvr additive="base">
                                        <p:cTn id="54"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5">
                                            <p:txEl>
                                              <p:pRg st="8" end="8"/>
                                            </p:txEl>
                                          </p:spTgt>
                                        </p:tgtEl>
                                        <p:attrNameLst>
                                          <p:attrName>style.visibility</p:attrName>
                                        </p:attrNameLst>
                                      </p:cBhvr>
                                      <p:to>
                                        <p:strVal val="visible"/>
                                      </p:to>
                                    </p:set>
                                    <p:anim calcmode="lin" valueType="num">
                                      <p:cBhvr additive="base">
                                        <p:cTn id="60"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5">
                                            <p:txEl>
                                              <p:pRg st="9" end="9"/>
                                            </p:txEl>
                                          </p:spTgt>
                                        </p:tgtEl>
                                        <p:attrNameLst>
                                          <p:attrName>style.visibility</p:attrName>
                                        </p:attrNameLst>
                                      </p:cBhvr>
                                      <p:to>
                                        <p:strVal val="visible"/>
                                      </p:to>
                                    </p:set>
                                    <p:anim calcmode="lin" valueType="num">
                                      <p:cBhvr additive="base">
                                        <p:cTn id="66"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5">
                                            <p:txEl>
                                              <p:pRg st="10" end="10"/>
                                            </p:txEl>
                                          </p:spTgt>
                                        </p:tgtEl>
                                        <p:attrNameLst>
                                          <p:attrName>style.visibility</p:attrName>
                                        </p:attrNameLst>
                                      </p:cBhvr>
                                      <p:to>
                                        <p:strVal val="visible"/>
                                      </p:to>
                                    </p:set>
                                    <p:anim calcmode="lin" valueType="num">
                                      <p:cBhvr additive="base">
                                        <p:cTn id="72"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5">
                                            <p:txEl>
                                              <p:pRg st="11" end="11"/>
                                            </p:txEl>
                                          </p:spTgt>
                                        </p:tgtEl>
                                        <p:attrNameLst>
                                          <p:attrName>style.visibility</p:attrName>
                                        </p:attrNameLst>
                                      </p:cBhvr>
                                      <p:to>
                                        <p:strVal val="visible"/>
                                      </p:to>
                                    </p:set>
                                    <p:anim calcmode="lin" valueType="num">
                                      <p:cBhvr additive="base">
                                        <p:cTn id="78"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5">
                                            <p:txEl>
                                              <p:pRg st="12" end="12"/>
                                            </p:txEl>
                                          </p:spTgt>
                                        </p:tgtEl>
                                        <p:attrNameLst>
                                          <p:attrName>style.visibility</p:attrName>
                                        </p:attrNameLst>
                                      </p:cBhvr>
                                      <p:to>
                                        <p:strVal val="visible"/>
                                      </p:to>
                                    </p:set>
                                    <p:anim calcmode="lin" valueType="num">
                                      <p:cBhvr additive="base">
                                        <p:cTn id="84"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3" name="Picture 2" descr="Image result for Home Drug Testing kits">
            <a:extLst>
              <a:ext uri="{FF2B5EF4-FFF2-40B4-BE49-F238E27FC236}">
                <a16:creationId xmlns:a16="http://schemas.microsoft.com/office/drawing/2014/main" id="{021F1B1C-5CC2-468F-97F2-38DAAC57657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9391" r="14500" b="23903"/>
          <a:stretch/>
        </p:blipFill>
        <p:spPr bwMode="auto">
          <a:xfrm>
            <a:off x="5791201" y="0"/>
            <a:ext cx="6400800"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7"/>
          <p:cNvSpPr>
            <a:spLocks noGrp="1"/>
          </p:cNvSpPr>
          <p:nvPr>
            <p:ph type="ftr" sz="quarter" idx="11"/>
          </p:nvPr>
        </p:nvSpPr>
        <p:spPr>
          <a:xfrm>
            <a:off x="5389367" y="6356351"/>
            <a:ext cx="3461865"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95959"/>
                </a:solidFill>
                <a:effectLst/>
                <a:uLnTx/>
                <a:uFillTx/>
                <a:latin typeface="Calibri" panose="020F0502020204030204"/>
                <a:ea typeface="+mn-ea"/>
                <a:cs typeface="+mn-cs"/>
              </a:rPr>
              <a:t>Copy Right 2016 BeSure Consulting Inc.</a:t>
            </a:r>
          </a:p>
        </p:txBody>
      </p:sp>
      <p:sp>
        <p:nvSpPr>
          <p:cNvPr id="7" name="Slide Number Placeholder 6"/>
          <p:cNvSpPr>
            <a:spLocks noGrp="1"/>
          </p:cNvSpPr>
          <p:nvPr>
            <p:ph type="sldNum" sz="quarter" idx="12"/>
          </p:nvPr>
        </p:nvSpPr>
        <p:spPr>
          <a:xfrm>
            <a:off x="9017267" y="6356351"/>
            <a:ext cx="1022083"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0002A4C-EFE5-42DC-AD5B-97805A0B3384}" type="slidenum">
              <a:rPr kumimoji="0" lang="en-US" sz="1200" b="0" i="0" u="none" strike="noStrike" kern="1200" cap="none" spc="0" normalizeH="0" baseline="0" noProof="0">
                <a:ln>
                  <a:noFill/>
                </a:ln>
                <a:solidFill>
                  <a:srgbClr val="59595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81</a:t>
            </a:fld>
            <a:endParaRPr kumimoji="0" lang="en-US" sz="1200"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19BE1687-63FB-4526-BB52-4E86B9B7C74C}"/>
              </a:ext>
            </a:extLst>
          </p:cNvPr>
          <p:cNvSpPr txBox="1">
            <a:spLocks/>
          </p:cNvSpPr>
          <p:nvPr/>
        </p:nvSpPr>
        <p:spPr>
          <a:xfrm>
            <a:off x="0" y="0"/>
            <a:ext cx="5791200" cy="6857999"/>
          </a:xfrm>
          <a:prstGeom prst="rect">
            <a:avLst/>
          </a:prstGeom>
          <a:solidFill>
            <a:schemeClr val="accent6">
              <a:lumMod val="75000"/>
            </a:schemeClr>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Microsoft Tai Le" panose="020B0502040204020203" pitchFamily="34" charset="0"/>
                <a:ea typeface="+mn-ea"/>
                <a:cs typeface="Microsoft Tai Le" panose="020B0502040204020203" pitchFamily="34" charset="0"/>
              </a:rPr>
              <a:t>What is the answer </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Microsoft Tai Le" panose="020B0502040204020203" pitchFamily="34" charset="0"/>
                <a:ea typeface="+mn-ea"/>
                <a:cs typeface="Microsoft Tai Le" panose="020B0502040204020203" pitchFamily="34" charset="0"/>
              </a:rPr>
              <a:t>to this Problem?</a:t>
            </a:r>
          </a:p>
          <a:p>
            <a:pPr marL="0" marR="0" lvl="0" indent="0" algn="ctr" defTabSz="685800" rtl="0" eaLnBrk="1" fontAlgn="auto" latinLnBrk="0" hangingPunct="1">
              <a:lnSpc>
                <a:spcPct val="90000"/>
              </a:lnSpc>
              <a:spcBef>
                <a:spcPct val="0"/>
              </a:spcBef>
              <a:spcAft>
                <a:spcPts val="0"/>
              </a:spcAft>
              <a:buClrTx/>
              <a:buSzTx/>
              <a:buFontTx/>
              <a:buNone/>
              <a:tabLst/>
              <a:defRPr/>
            </a:pPr>
            <a:br>
              <a:rPr kumimoji="0" lang="en-US" sz="4400" b="1" i="0" u="none" strike="noStrike" kern="1200" cap="none" spc="0" normalizeH="0" baseline="0" noProof="0" dirty="0">
                <a:ln>
                  <a:noFill/>
                </a:ln>
                <a:solidFill>
                  <a:srgbClr val="FFFFFF"/>
                </a:solidFill>
                <a:effectLst/>
                <a:uLnTx/>
                <a:uFillTx/>
                <a:latin typeface="Microsoft Tai Le" panose="020B0502040204020203" pitchFamily="34" charset="0"/>
                <a:ea typeface="+mn-ea"/>
                <a:cs typeface="Microsoft Tai Le" panose="020B0502040204020203" pitchFamily="34" charset="0"/>
              </a:rPr>
            </a:br>
            <a:r>
              <a:rPr kumimoji="0" lang="en-US" sz="4400" b="1" i="0" u="none" strike="noStrike" kern="1200" cap="none" spc="0" normalizeH="0" baseline="0" noProof="0" dirty="0">
                <a:ln>
                  <a:noFill/>
                </a:ln>
                <a:solidFill>
                  <a:srgbClr val="FFFFFF"/>
                </a:solidFill>
                <a:effectLst/>
                <a:uLnTx/>
                <a:uFillTx/>
                <a:latin typeface="Microsoft Tai Le" panose="020B0502040204020203" pitchFamily="34" charset="0"/>
                <a:ea typeface="+mn-ea"/>
                <a:cs typeface="Microsoft Tai Le" panose="020B0502040204020203" pitchFamily="34" charset="0"/>
              </a:rPr>
              <a:t>Drug Testing Your Child.</a:t>
            </a:r>
            <a:endParaRPr kumimoji="0" lang="en-US" sz="4400" b="1" i="0" u="none" strike="noStrike" kern="1200" cap="none" spc="0" normalizeH="0" baseline="0" noProof="0" dirty="0">
              <a:ln>
                <a:noFill/>
              </a:ln>
              <a:solidFill>
                <a:prstClr val="white"/>
              </a:solidFill>
              <a:effectLst/>
              <a:uLnTx/>
              <a:uFillTx/>
              <a:latin typeface="Microsoft Tai Le" panose="020B0502040204020203" pitchFamily="34" charset="0"/>
              <a:ea typeface="+mn-ea"/>
              <a:cs typeface="Microsoft Tai Le" panose="020B0502040204020203"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C3B3433-43C4-44B3-88F7-470EFC1D7791}"/>
              </a:ext>
            </a:extLst>
          </p:cNvPr>
          <p:cNvSpPr txBox="1">
            <a:spLocks/>
          </p:cNvSpPr>
          <p:nvPr/>
        </p:nvSpPr>
        <p:spPr>
          <a:xfrm>
            <a:off x="0" y="0"/>
            <a:ext cx="5791200" cy="6857999"/>
          </a:xfrm>
          <a:prstGeom prst="rect">
            <a:avLst/>
          </a:prstGeom>
          <a:solidFill>
            <a:schemeClr val="accent6">
              <a:lumMod val="75000"/>
            </a:schemeClr>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Microsoft Tai Le" panose="020B0502040204020203" pitchFamily="34" charset="0"/>
              <a:ea typeface="+mn-ea"/>
              <a:cs typeface="Microsoft Tai Le" panose="020B0502040204020203" pitchFamily="34" charset="0"/>
            </a:endParaRPr>
          </a:p>
        </p:txBody>
      </p:sp>
      <p:sp>
        <p:nvSpPr>
          <p:cNvPr id="2" name="Title 1"/>
          <p:cNvSpPr>
            <a:spLocks noGrp="1"/>
          </p:cNvSpPr>
          <p:nvPr>
            <p:ph type="title"/>
          </p:nvPr>
        </p:nvSpPr>
        <p:spPr>
          <a:xfrm>
            <a:off x="723900" y="1822229"/>
            <a:ext cx="4343400" cy="3213539"/>
          </a:xfrm>
        </p:spPr>
        <p:txBody>
          <a:bodyPr vert="horz" lIns="91440" tIns="45720" rIns="91440" bIns="45720" rtlCol="0" anchor="ctr">
            <a:normAutofit/>
          </a:bodyPr>
          <a:lstStyle/>
          <a:p>
            <a:pPr defTabSz="914400"/>
            <a:r>
              <a:rPr lang="en-US" b="1" dirty="0">
                <a:solidFill>
                  <a:srgbClr val="FFFFFF"/>
                </a:solidFill>
                <a:latin typeface="Leelawadee UI" panose="020B0502040204020203" pitchFamily="34" charset="-34"/>
                <a:cs typeface="Leelawadee UI" panose="020B0502040204020203" pitchFamily="34" charset="-34"/>
              </a:rPr>
              <a:t>How do I ask my teen to take a drug test?</a:t>
            </a:r>
          </a:p>
        </p:txBody>
      </p:sp>
      <p:sp>
        <p:nvSpPr>
          <p:cNvPr id="5" name="Content Placeholder 4"/>
          <p:cNvSpPr>
            <a:spLocks noGrp="1"/>
          </p:cNvSpPr>
          <p:nvPr>
            <p:ph sz="half" idx="2"/>
          </p:nvPr>
        </p:nvSpPr>
        <p:spPr>
          <a:xfrm>
            <a:off x="6519813" y="834861"/>
            <a:ext cx="5105400" cy="5735903"/>
          </a:xfrm>
        </p:spPr>
        <p:txBody>
          <a:bodyPr vert="horz" lIns="91440" tIns="45720" rIns="91440" bIns="45720" rtlCol="0" anchor="ctr">
            <a:normAutofit/>
          </a:bodyPr>
          <a:lstStyle/>
          <a:p>
            <a:pPr indent="-228600" defTabSz="914400"/>
            <a:r>
              <a:rPr lang="en-US" sz="2000" b="1" dirty="0">
                <a:solidFill>
                  <a:srgbClr val="000000"/>
                </a:solidFill>
                <a:latin typeface="Leelawadee UI" panose="020B0502040204020203" pitchFamily="34" charset="-34"/>
                <a:cs typeface="Leelawadee UI" panose="020B0502040204020203" pitchFamily="34" charset="-34"/>
              </a:rPr>
              <a:t> Let your teens know that you love them too much to let them be involved with drugs.</a:t>
            </a:r>
          </a:p>
          <a:p>
            <a:pPr indent="-228600" defTabSz="914400"/>
            <a:r>
              <a:rPr lang="en-US" sz="2000" b="1" dirty="0">
                <a:solidFill>
                  <a:srgbClr val="000000"/>
                </a:solidFill>
                <a:latin typeface="Leelawadee UI" panose="020B0502040204020203" pitchFamily="34" charset="-34"/>
                <a:cs typeface="Leelawadee UI" panose="020B0502040204020203" pitchFamily="34" charset="-34"/>
              </a:rPr>
              <a:t> Assure them you will use any tool available to keep them away from drugs, </a:t>
            </a:r>
          </a:p>
          <a:p>
            <a:pPr indent="-228600" defTabSz="914400"/>
            <a:r>
              <a:rPr lang="en-US" sz="2000" b="1" dirty="0">
                <a:solidFill>
                  <a:srgbClr val="000000"/>
                </a:solidFill>
                <a:latin typeface="Leelawadee UI" panose="020B0502040204020203" pitchFamily="34" charset="-34"/>
                <a:cs typeface="Leelawadee UI" panose="020B0502040204020203" pitchFamily="34" charset="-34"/>
              </a:rPr>
              <a:t>This is a very effective means of helping to prevent teen drug use, especially by giving kids a great "excuse" to say, "NO THANKS, MY PARENTS DRUG TEST ME".</a:t>
            </a:r>
          </a:p>
          <a:p>
            <a:pPr indent="-228600" defTabSz="914400"/>
            <a:r>
              <a:rPr lang="en-US" sz="2000" b="1" dirty="0">
                <a:solidFill>
                  <a:srgbClr val="000000"/>
                </a:solidFill>
                <a:latin typeface="Leelawadee UI" panose="020B0502040204020203" pitchFamily="34" charset="-34"/>
                <a:cs typeface="Leelawadee UI" panose="020B0502040204020203" pitchFamily="34" charset="-34"/>
              </a:rPr>
              <a:t>If you are reacting to the warning signs and in your gut you know something is going on, be prepared for the</a:t>
            </a:r>
          </a:p>
          <a:p>
            <a:pPr marL="0" indent="0" defTabSz="914400">
              <a:buNone/>
            </a:pPr>
            <a:endParaRPr lang="en-US" sz="2000" b="1" dirty="0">
              <a:solidFill>
                <a:srgbClr val="000000"/>
              </a:solidFill>
              <a:latin typeface="Leelawadee UI" panose="020B0502040204020203" pitchFamily="34" charset="-34"/>
              <a:cs typeface="Leelawadee UI" panose="020B0502040204020203" pitchFamily="34" charset="-34"/>
            </a:endParaRPr>
          </a:p>
          <a:p>
            <a:pPr indent="-228600" defTabSz="914400"/>
            <a:r>
              <a:rPr lang="en-US" sz="2000" b="1" dirty="0">
                <a:solidFill>
                  <a:srgbClr val="000000"/>
                </a:solidFill>
                <a:latin typeface="Leelawadee UI" panose="020B0502040204020203" pitchFamily="34" charset="-34"/>
                <a:cs typeface="Leelawadee UI" panose="020B0502040204020203" pitchFamily="34" charset="-34"/>
              </a:rPr>
              <a:t>“Truth  Serum”</a:t>
            </a:r>
          </a:p>
          <a:p>
            <a:pPr indent="-228600" defTabSz="914400"/>
            <a:endParaRPr lang="en-US" sz="1600" dirty="0">
              <a:solidFill>
                <a:srgbClr val="000000"/>
              </a:solidFill>
            </a:endParaRPr>
          </a:p>
          <a:p>
            <a:pPr indent="-228600" defTabSz="914400"/>
            <a:endParaRPr lang="en-US" sz="16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022" y="2415780"/>
            <a:ext cx="3506262" cy="1972273"/>
          </a:xfrm>
          <a:prstGeom prst="rect">
            <a:avLst/>
          </a:prstGeom>
        </p:spPr>
      </p:pic>
      <p:sp>
        <p:nvSpPr>
          <p:cNvPr id="3" name="TextBox 2"/>
          <p:cNvSpPr txBox="1"/>
          <p:nvPr/>
        </p:nvSpPr>
        <p:spPr>
          <a:xfrm>
            <a:off x="848053" y="4768334"/>
            <a:ext cx="3124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lumMod val="50000"/>
                  </a:srgbClr>
                </a:solidFill>
                <a:effectLst/>
                <a:uLnTx/>
                <a:uFillTx/>
                <a:latin typeface="Arial Rounded MT Bold" panose="020F0704030504030204" pitchFamily="34" charset="0"/>
                <a:ea typeface="+mn-ea"/>
                <a:cs typeface="+mn-cs"/>
              </a:rPr>
              <a:t>For Android</a:t>
            </a:r>
          </a:p>
        </p:txBody>
      </p:sp>
      <p:sp>
        <p:nvSpPr>
          <p:cNvPr id="4" name="TextBox 3"/>
          <p:cNvSpPr txBox="1"/>
          <p:nvPr/>
        </p:nvSpPr>
        <p:spPr>
          <a:xfrm>
            <a:off x="4445391" y="4773808"/>
            <a:ext cx="648520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lumMod val="50000"/>
                  </a:srgbClr>
                </a:solidFill>
                <a:effectLst/>
                <a:uLnTx/>
                <a:uFillTx/>
                <a:latin typeface="Arial Rounded MT Bold" panose="020F0704030504030204" pitchFamily="34" charset="0"/>
                <a:ea typeface="+mn-ea"/>
                <a:cs typeface="+mn-cs"/>
              </a:rPr>
              <a:t>For Android and Apple Devices</a:t>
            </a:r>
          </a:p>
        </p:txBody>
      </p:sp>
      <p:sp>
        <p:nvSpPr>
          <p:cNvPr id="6" name="Rectangle 5"/>
          <p:cNvSpPr/>
          <p:nvPr/>
        </p:nvSpPr>
        <p:spPr>
          <a:xfrm>
            <a:off x="3762576" y="6452225"/>
            <a:ext cx="438261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2018/2019 Copyright Be Sure Consulting Inc.</a:t>
            </a:r>
          </a:p>
        </p:txBody>
      </p:sp>
      <p:pic>
        <p:nvPicPr>
          <p:cNvPr id="2050" name="Picture 2" descr="Image result for webwatc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2357437"/>
            <a:ext cx="3405930" cy="196989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5C17861-300C-47F3-95C4-14C0A31E2B0D}"/>
              </a:ext>
            </a:extLst>
          </p:cNvPr>
          <p:cNvSpPr/>
          <p:nvPr/>
        </p:nvSpPr>
        <p:spPr>
          <a:xfrm>
            <a:off x="0" y="0"/>
            <a:ext cx="12192000" cy="163703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73372" y="276593"/>
            <a:ext cx="11845255" cy="978151"/>
          </a:xfrm>
        </p:spPr>
        <p:txBody>
          <a:bodyPr>
            <a:noAutofit/>
          </a:bodyPr>
          <a:lstStyle/>
          <a:p>
            <a:pPr algn="ctr"/>
            <a:r>
              <a:rPr lang="en-US" b="1" dirty="0">
                <a:solidFill>
                  <a:schemeClr val="bg1"/>
                </a:solidFill>
                <a:latin typeface="Microsoft Tai Le" panose="020B0502040204020203" pitchFamily="34" charset="0"/>
                <a:cs typeface="Microsoft Tai Le" panose="020B0502040204020203" pitchFamily="34" charset="0"/>
              </a:rPr>
              <a:t>How Do I Monitor My Child’s </a:t>
            </a:r>
            <a:br>
              <a:rPr lang="en-US" b="1" dirty="0">
                <a:solidFill>
                  <a:schemeClr val="bg1"/>
                </a:solidFill>
                <a:latin typeface="Microsoft Tai Le" panose="020B0502040204020203" pitchFamily="34" charset="0"/>
                <a:cs typeface="Microsoft Tai Le" panose="020B0502040204020203" pitchFamily="34" charset="0"/>
              </a:rPr>
            </a:br>
            <a:r>
              <a:rPr lang="en-US" b="1" dirty="0">
                <a:solidFill>
                  <a:schemeClr val="bg1"/>
                </a:solidFill>
                <a:latin typeface="Microsoft Tai Le" panose="020B0502040204020203" pitchFamily="34" charset="0"/>
                <a:cs typeface="Microsoft Tai Le" panose="020B0502040204020203" pitchFamily="34" charset="0"/>
              </a:rPr>
              <a:t>Cell Phone and Social Networks?</a:t>
            </a:r>
          </a:p>
        </p:txBody>
      </p:sp>
      <p:pic>
        <p:nvPicPr>
          <p:cNvPr id="9" name="Picture 8" descr="A close up of a logo&#10;&#10;Description automatically generated">
            <a:extLst>
              <a:ext uri="{FF2B5EF4-FFF2-40B4-BE49-F238E27FC236}">
                <a16:creationId xmlns:a16="http://schemas.microsoft.com/office/drawing/2014/main" id="{FD1C9BE1-1DC1-487C-A1BB-858613EA19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437" y="2357437"/>
            <a:ext cx="2586185" cy="2143125"/>
          </a:xfrm>
          <a:prstGeom prst="rect">
            <a:avLst/>
          </a:prstGeom>
        </p:spPr>
      </p:pic>
    </p:spTree>
    <p:extLst>
      <p:ext uri="{BB962C8B-B14F-4D97-AF65-F5344CB8AC3E}">
        <p14:creationId xmlns:p14="http://schemas.microsoft.com/office/powerpoint/2010/main" val="14581693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EB162E93-A706-4EA1-8AAA-AB3C5D14C361}"/>
              </a:ext>
            </a:extLst>
          </p:cNvPr>
          <p:cNvSpPr>
            <a:spLocks noGrp="1"/>
          </p:cNvSpPr>
          <p:nvPr>
            <p:ph type="title"/>
          </p:nvPr>
        </p:nvSpPr>
        <p:spPr>
          <a:xfrm>
            <a:off x="535020" y="685800"/>
            <a:ext cx="2780271" cy="5105400"/>
          </a:xfrm>
        </p:spPr>
        <p:txBody>
          <a:bodyPr>
            <a:normAutofit/>
          </a:bodyPr>
          <a:lstStyle/>
          <a:p>
            <a:r>
              <a:rPr lang="en-US" sz="4000">
                <a:solidFill>
                  <a:srgbClr val="FFFFFF"/>
                </a:solidFill>
              </a:rPr>
              <a:t>Recap</a:t>
            </a:r>
            <a:br>
              <a:rPr lang="en-US" sz="4000">
                <a:solidFill>
                  <a:srgbClr val="FFFFFF"/>
                </a:solidFill>
              </a:rPr>
            </a:br>
            <a:r>
              <a:rPr lang="en-US" sz="4000">
                <a:solidFill>
                  <a:srgbClr val="FFFFFF"/>
                </a:solidFill>
              </a:rPr>
              <a:t>What Did We Learn Tonight?</a:t>
            </a:r>
          </a:p>
        </p:txBody>
      </p:sp>
      <p:graphicFrame>
        <p:nvGraphicFramePr>
          <p:cNvPr id="5" name="Content Placeholder 2">
            <a:extLst>
              <a:ext uri="{FF2B5EF4-FFF2-40B4-BE49-F238E27FC236}">
                <a16:creationId xmlns:a16="http://schemas.microsoft.com/office/drawing/2014/main" id="{303AEDBD-D797-47C0-8F16-3D71820DFFBB}"/>
              </a:ext>
            </a:extLst>
          </p:cNvPr>
          <p:cNvGraphicFramePr>
            <a:graphicFrameLocks noGrp="1"/>
          </p:cNvGraphicFramePr>
          <p:nvPr>
            <p:ph idx="1"/>
            <p:extLst>
              <p:ext uri="{D42A27DB-BD31-4B8C-83A1-F6EECF244321}">
                <p14:modId xmlns:p14="http://schemas.microsoft.com/office/powerpoint/2010/main" val="1390015557"/>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99397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49CF8-936F-4BC0-9498-C5672CC12CCB}"/>
              </a:ext>
            </a:extLst>
          </p:cNvPr>
          <p:cNvSpPr>
            <a:spLocks noGrp="1"/>
          </p:cNvSpPr>
          <p:nvPr>
            <p:ph type="title"/>
          </p:nvPr>
        </p:nvSpPr>
        <p:spPr/>
        <p:txBody>
          <a:bodyPr/>
          <a:lstStyle/>
          <a:p>
            <a:r>
              <a:rPr lang="en-US" b="1" dirty="0"/>
              <a:t>Close-Pastor Ryan Schaible</a:t>
            </a:r>
          </a:p>
        </p:txBody>
      </p:sp>
      <p:sp>
        <p:nvSpPr>
          <p:cNvPr id="3" name="Content Placeholder 2">
            <a:extLst>
              <a:ext uri="{FF2B5EF4-FFF2-40B4-BE49-F238E27FC236}">
                <a16:creationId xmlns:a16="http://schemas.microsoft.com/office/drawing/2014/main" id="{0C68E7A9-7DC0-49D9-A498-918054B7FE2A}"/>
              </a:ext>
            </a:extLst>
          </p:cNvPr>
          <p:cNvSpPr>
            <a:spLocks noGrp="1"/>
          </p:cNvSpPr>
          <p:nvPr>
            <p:ph idx="1"/>
          </p:nvPr>
        </p:nvSpPr>
        <p:spPr>
          <a:xfrm>
            <a:off x="838200" y="1388533"/>
            <a:ext cx="11036300" cy="5104342"/>
          </a:xfrm>
        </p:spPr>
        <p:txBody>
          <a:bodyPr>
            <a:noAutofit/>
          </a:bodyPr>
          <a:lstStyle/>
          <a:p>
            <a:pPr marL="0" indent="0">
              <a:buNone/>
            </a:pPr>
            <a:endParaRPr lang="en-US" b="1" dirty="0">
              <a:latin typeface="+mj-lt"/>
            </a:endParaRPr>
          </a:p>
          <a:p>
            <a:endParaRPr lang="en-US" sz="2200" b="1" dirty="0">
              <a:latin typeface="+mj-lt"/>
            </a:endParaRPr>
          </a:p>
        </p:txBody>
      </p:sp>
      <p:pic>
        <p:nvPicPr>
          <p:cNvPr id="5" name="Picture 4" descr="A picture containing drawing&#10;&#10;Description automatically generated">
            <a:extLst>
              <a:ext uri="{FF2B5EF4-FFF2-40B4-BE49-F238E27FC236}">
                <a16:creationId xmlns:a16="http://schemas.microsoft.com/office/drawing/2014/main" id="{5555A9BA-EA28-41A5-8E5F-CC3F3604A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503" y="2137606"/>
            <a:ext cx="3638550" cy="12573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505F5771-EF33-4966-84EF-0D6CB5D29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1919" y="300339"/>
            <a:ext cx="2593424" cy="1325563"/>
          </a:xfrm>
          <a:prstGeom prst="rect">
            <a:avLst/>
          </a:prstGeom>
        </p:spPr>
      </p:pic>
      <p:pic>
        <p:nvPicPr>
          <p:cNvPr id="9" name="Picture 8">
            <a:extLst>
              <a:ext uri="{FF2B5EF4-FFF2-40B4-BE49-F238E27FC236}">
                <a16:creationId xmlns:a16="http://schemas.microsoft.com/office/drawing/2014/main" id="{7590AAD9-2AB1-4895-9680-47704E5D19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00" y="5280870"/>
            <a:ext cx="3235525" cy="804958"/>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71D4A0DC-FDB6-4A3B-BA7D-3F7B6EF091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7504" y="4500071"/>
            <a:ext cx="2728362" cy="1585757"/>
          </a:xfrm>
          <a:prstGeom prst="rect">
            <a:avLst/>
          </a:prstGeom>
        </p:spPr>
      </p:pic>
      <p:pic>
        <p:nvPicPr>
          <p:cNvPr id="13" name="Picture 12" descr="A picture containing bed, flower&#10;&#10;Description automatically generated">
            <a:extLst>
              <a:ext uri="{FF2B5EF4-FFF2-40B4-BE49-F238E27FC236}">
                <a16:creationId xmlns:a16="http://schemas.microsoft.com/office/drawing/2014/main" id="{4DE89C8C-EABA-4649-A4E6-6893687A15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8192" y="3704578"/>
            <a:ext cx="2381250" cy="2381250"/>
          </a:xfrm>
          <a:prstGeom prst="rect">
            <a:avLst/>
          </a:prstGeom>
        </p:spPr>
      </p:pic>
      <p:pic>
        <p:nvPicPr>
          <p:cNvPr id="15" name="Picture 14" descr="A picture containing clock&#10;&#10;Description automatically generated">
            <a:extLst>
              <a:ext uri="{FF2B5EF4-FFF2-40B4-BE49-F238E27FC236}">
                <a16:creationId xmlns:a16="http://schemas.microsoft.com/office/drawing/2014/main" id="{761439D1-44CD-4C0D-B870-73B6ADB657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276" y="2219363"/>
            <a:ext cx="3898605" cy="1257300"/>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ECB1AD91-AC3F-44DE-B17C-5B2ACA1296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31949" y="1760992"/>
            <a:ext cx="2794601" cy="1563645"/>
          </a:xfrm>
          <a:prstGeom prst="rect">
            <a:avLst/>
          </a:prstGeom>
        </p:spPr>
      </p:pic>
      <p:pic>
        <p:nvPicPr>
          <p:cNvPr id="19" name="Picture 18" descr="A picture containing clock&#10;&#10;Description automatically generated">
            <a:extLst>
              <a:ext uri="{FF2B5EF4-FFF2-40B4-BE49-F238E27FC236}">
                <a16:creationId xmlns:a16="http://schemas.microsoft.com/office/drawing/2014/main" id="{5929D007-161A-4F22-B5BF-81A728AC7E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93279" y="4487991"/>
            <a:ext cx="1588922" cy="1585757"/>
          </a:xfrm>
          <a:prstGeom prst="rect">
            <a:avLst/>
          </a:prstGeom>
        </p:spPr>
      </p:pic>
    </p:spTree>
    <p:extLst>
      <p:ext uri="{BB962C8B-B14F-4D97-AF65-F5344CB8AC3E}">
        <p14:creationId xmlns:p14="http://schemas.microsoft.com/office/powerpoint/2010/main" val="3372093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4343400" cy="3210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515436"/>
            <a:ext cx="4038600" cy="3113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515436"/>
            <a:ext cx="4343400" cy="3113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04800"/>
            <a:ext cx="4038600" cy="3210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304800"/>
            <a:ext cx="4038600" cy="3210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7538824"/>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op 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Custom Design">
      <a:dk1>
        <a:srgbClr val="000000"/>
      </a:dk1>
      <a:lt1>
        <a:srgbClr val="FFFFFF"/>
      </a:lt1>
      <a:dk2>
        <a:srgbClr val="A7A7A7"/>
      </a:dk2>
      <a:lt2>
        <a:srgbClr val="535353"/>
      </a:lt2>
      <a:accent1>
        <a:srgbClr val="96A762"/>
      </a:accent1>
      <a:accent2>
        <a:srgbClr val="324D5B"/>
      </a:accent2>
      <a:accent3>
        <a:srgbClr val="593F63"/>
      </a:accent3>
      <a:accent4>
        <a:srgbClr val="517983"/>
      </a:accent4>
      <a:accent5>
        <a:srgbClr val="E17755"/>
      </a:accent5>
      <a:accent6>
        <a:srgbClr val="7D7588"/>
      </a:accent6>
      <a:hlink>
        <a:srgbClr val="0000FF"/>
      </a:hlink>
      <a:folHlink>
        <a:srgbClr val="FF00FF"/>
      </a:folHlink>
    </a:clrScheme>
    <a:fontScheme name="Custom Design">
      <a:majorFont>
        <a:latin typeface="Helvetica"/>
        <a:ea typeface="Helvetica"/>
        <a:cs typeface="Helvetica"/>
      </a:majorFont>
      <a:minorFont>
        <a:latin typeface="Calibri"/>
        <a:ea typeface="Calibri"/>
        <a:cs typeface="Calibri"/>
      </a:minorFont>
    </a:fontScheme>
    <a:fmtScheme name="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Custom 9">
      <a:dk1>
        <a:sysClr val="windowText" lastClr="000000"/>
      </a:dk1>
      <a:lt1>
        <a:sysClr val="window" lastClr="FFFFFF"/>
      </a:lt1>
      <a:dk2>
        <a:srgbClr val="494341"/>
      </a:dk2>
      <a:lt2>
        <a:srgbClr val="E7E6E6"/>
      </a:lt2>
      <a:accent1>
        <a:srgbClr val="85CEC0"/>
      </a:accent1>
      <a:accent2>
        <a:srgbClr val="F5822A"/>
      </a:accent2>
      <a:accent3>
        <a:srgbClr val="6E6E5B"/>
      </a:accent3>
      <a:accent4>
        <a:srgbClr val="759E5F"/>
      </a:accent4>
      <a:accent5>
        <a:srgbClr val="925071"/>
      </a:accent5>
      <a:accent6>
        <a:srgbClr val="D3D321"/>
      </a:accent6>
      <a:hlink>
        <a:srgbClr val="436F9B"/>
      </a:hlink>
      <a:folHlink>
        <a:srgbClr val="CC43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2215</Words>
  <Application>Microsoft Macintosh PowerPoint</Application>
  <PresentationFormat>Widescreen</PresentationFormat>
  <Paragraphs>363</Paragraphs>
  <Slides>85</Slides>
  <Notes>19</Notes>
  <HiddenSlides>0</HiddenSlides>
  <MMClips>1</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85</vt:i4>
      </vt:variant>
    </vt:vector>
  </HeadingPairs>
  <TitlesOfParts>
    <vt:vector size="110" baseType="lpstr">
      <vt:lpstr>Arial</vt:lpstr>
      <vt:lpstr>Arial Rounded MT Bold</vt:lpstr>
      <vt:lpstr>Avenir Roman</vt:lpstr>
      <vt:lpstr>Book Antiqua</vt:lpstr>
      <vt:lpstr>Calibri</vt:lpstr>
      <vt:lpstr>Calibri Light</vt:lpstr>
      <vt:lpstr>Leelawadee UI</vt:lpstr>
      <vt:lpstr>Lucida Sans</vt:lpstr>
      <vt:lpstr>Microsoft New Tai Lue</vt:lpstr>
      <vt:lpstr>Microsoft Tai Le</vt:lpstr>
      <vt:lpstr>Tahoma</vt:lpstr>
      <vt:lpstr>Trebuchet MS</vt:lpstr>
      <vt:lpstr>Wingdings</vt:lpstr>
      <vt:lpstr>Wingdings 2</vt:lpstr>
      <vt:lpstr>Wingdings 3</vt:lpstr>
      <vt:lpstr>Office Theme</vt:lpstr>
      <vt:lpstr>2_Custom Design</vt:lpstr>
      <vt:lpstr>Custom Design</vt:lpstr>
      <vt:lpstr>3_Custom Design</vt:lpstr>
      <vt:lpstr>1_Office Theme</vt:lpstr>
      <vt:lpstr>2_Office Theme</vt:lpstr>
      <vt:lpstr>3_Office Theme</vt:lpstr>
      <vt:lpstr>4_Office Theme</vt:lpstr>
      <vt:lpstr>5_Office Theme</vt:lpstr>
      <vt:lpstr>Apex</vt:lpstr>
      <vt:lpstr>PowerPoint Presentation</vt:lpstr>
      <vt:lpstr>Welcome-Pastor Peter Sutton</vt:lpstr>
      <vt:lpstr> Agenda –January 21, 2020</vt:lpstr>
      <vt:lpstr>   The Truth About Legal Weed</vt:lpstr>
      <vt:lpstr>What Does The Law Say About Cannabis Now?</vt:lpstr>
      <vt:lpstr>My Background</vt:lpstr>
      <vt:lpstr>     A Guide to the Today’s Marijuana and Vaping   Matthew Quinn, LCPC, CADC    </vt:lpstr>
      <vt:lpstr>PowerPoint Presentation</vt:lpstr>
      <vt:lpstr>PowerPoint Presentation</vt:lpstr>
      <vt:lpstr>PowerPoint Presentation</vt:lpstr>
      <vt:lpstr>PowerPoint Presentation</vt:lpstr>
      <vt:lpstr>Higher Dose Effects of THC</vt:lpstr>
      <vt:lpstr>PowerPoint Presentation</vt:lpstr>
      <vt:lpstr>Risk for Progression</vt:lpstr>
      <vt:lpstr>PowerPoint Presentation</vt:lpstr>
      <vt:lpstr>PowerPoint Presentation</vt:lpstr>
      <vt:lpstr>PowerPoint Presentation</vt:lpstr>
      <vt:lpstr>PowerPoint Presentation</vt:lpstr>
      <vt:lpstr>Vaping Recently Linked with Deaths and Lung Damage</vt:lpstr>
      <vt:lpstr>PowerPoint Presentation</vt:lpstr>
      <vt:lpstr>PowerPoint Presentation</vt:lpstr>
      <vt:lpstr>Your Brain on Juul</vt:lpstr>
      <vt:lpstr>Sources</vt:lpstr>
      <vt:lpstr>Thank You!!</vt:lpstr>
      <vt:lpstr>Dr. Aaron Weiner, PhD, ABPP</vt:lpstr>
      <vt:lpstr>Cannabis – A Particularly Bad Idea for Kids</vt:lpstr>
      <vt:lpstr>PowerPoint Presentation</vt:lpstr>
      <vt:lpstr>Cannabis – A Particularly Bad Idea for Kids</vt:lpstr>
      <vt:lpstr>Academic and Vocational Outcomes</vt:lpstr>
      <vt:lpstr>Cannabis – A Particularly Bad Idea for Kids</vt:lpstr>
      <vt:lpstr>PowerPoint Presentation</vt:lpstr>
      <vt:lpstr>PowerPoint Presentation</vt:lpstr>
      <vt:lpstr>Cannabis – A Particularly Bad Idea for Kids</vt:lpstr>
      <vt:lpstr>PowerPoint Presentation</vt:lpstr>
      <vt:lpstr>PowerPoint Presentation</vt:lpstr>
      <vt:lpstr>Cannabis – A Particularly Bad Idea for Kids</vt:lpstr>
      <vt:lpstr>PowerPoint Presentation</vt:lpstr>
      <vt:lpstr>Gateway Drug?</vt:lpstr>
      <vt:lpstr>PowerPoint Presentation</vt:lpstr>
      <vt:lpstr>PowerPoint Presentation</vt:lpstr>
      <vt:lpstr>Marketing – It’s Always on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Coping with Anxiety</vt:lpstr>
      <vt:lpstr>Coping with Anxiety</vt:lpstr>
      <vt:lpstr>Skills for Success</vt:lpstr>
      <vt:lpstr>Correlates to Success</vt:lpstr>
      <vt:lpstr>Correlates to Success</vt:lpstr>
      <vt:lpstr>Correlates to Success</vt:lpstr>
      <vt:lpstr>Success</vt:lpstr>
      <vt:lpstr>Success</vt:lpstr>
      <vt:lpstr>College &amp; Education</vt:lpstr>
      <vt:lpstr>Conclusion</vt:lpstr>
      <vt:lpstr>Conclusion</vt:lpstr>
      <vt:lpstr>Conclusion</vt:lpstr>
      <vt:lpstr>PowerPoint Presentation</vt:lpstr>
      <vt:lpstr>PowerPoint Presentation</vt:lpstr>
      <vt:lpstr>Biography</vt:lpstr>
      <vt:lpstr>How Do I Know If My Child Is Using Drugs?</vt:lpstr>
      <vt:lpstr>What does doing drugs have to do with Social Media? </vt:lpstr>
      <vt:lpstr>PowerPoint Presentation</vt:lpstr>
      <vt:lpstr>What is the Darknet?</vt:lpstr>
      <vt:lpstr>It Can Happen Anywhere!</vt:lpstr>
      <vt:lpstr>What Can Be Purchased?</vt:lpstr>
      <vt:lpstr>Free Apps to Hide Pics/Vids</vt:lpstr>
      <vt:lpstr>The Calculator Application  How does it work?</vt:lpstr>
      <vt:lpstr>Snap Chat Allows Our Kids  TO Hide Their Pics And Vids In A Built In Vault </vt:lpstr>
      <vt:lpstr>But I Follow My  Kid’s Instagram…</vt:lpstr>
      <vt:lpstr>WHAT DOES CANNABIS/POT LOOK LIKE?</vt:lpstr>
      <vt:lpstr>What are some things  you may find in their room?</vt:lpstr>
      <vt:lpstr>What does Heroin Look Like? What Are The Things You May Find?</vt:lpstr>
      <vt:lpstr>As a Parent, what am I looking for?</vt:lpstr>
      <vt:lpstr>PowerPoint Presentation</vt:lpstr>
      <vt:lpstr>How do I ask my teen to take a drug test?</vt:lpstr>
      <vt:lpstr>How Do I Monitor My Child’s  Cell Phone and Social Networks?</vt:lpstr>
      <vt:lpstr>Recap What Did We Learn Tonight?</vt:lpstr>
      <vt:lpstr>Close-Pastor Ryan Schaible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Truth About Legal Weed</dc:title>
  <dc:creator>richwistocki besureconsulting.com</dc:creator>
  <cp:lastModifiedBy>Marissa Schmidt</cp:lastModifiedBy>
  <cp:revision>23</cp:revision>
  <cp:lastPrinted>2020-01-21T03:32:39Z</cp:lastPrinted>
  <dcterms:created xsi:type="dcterms:W3CDTF">2020-01-16T23:14:48Z</dcterms:created>
  <dcterms:modified xsi:type="dcterms:W3CDTF">2020-01-22T22:02:04Z</dcterms:modified>
</cp:coreProperties>
</file>